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5"/>
  </p:notesMasterIdLst>
  <p:handoutMasterIdLst>
    <p:handoutMasterId r:id="rId16"/>
  </p:handoutMasterIdLst>
  <p:sldIdLst>
    <p:sldId id="265" r:id="rId2"/>
    <p:sldId id="308" r:id="rId3"/>
    <p:sldId id="360" r:id="rId4"/>
    <p:sldId id="262" r:id="rId5"/>
    <p:sldId id="345" r:id="rId6"/>
    <p:sldId id="319" r:id="rId7"/>
    <p:sldId id="366" r:id="rId8"/>
    <p:sldId id="350" r:id="rId9"/>
    <p:sldId id="331" r:id="rId10"/>
    <p:sldId id="362" r:id="rId11"/>
    <p:sldId id="367" r:id="rId12"/>
    <p:sldId id="368" r:id="rId13"/>
    <p:sldId id="370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vi, Ratheesh" initials="RR" lastIdx="1" clrIdx="0">
    <p:extLst>
      <p:ext uri="{19B8F6BF-5375-455C-9EA6-DF929625EA0E}">
        <p15:presenceInfo xmlns:p15="http://schemas.microsoft.com/office/powerpoint/2012/main" userId="S::ravi002@gannon.edu::ae408211-57eb-418a-9842-4230e10e9e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BFF4B"/>
    <a:srgbClr val="00FF00"/>
    <a:srgbClr val="7C5454"/>
    <a:srgbClr val="8F3131"/>
    <a:srgbClr val="F1A317"/>
    <a:srgbClr val="000099"/>
    <a:srgbClr val="6C121F"/>
    <a:srgbClr val="660000"/>
    <a:srgbClr val="F2A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13:03:44.983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020B0A9-59B7-4024-BF0E-0E8FD01D68E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085DEF-BD9C-40E2-A651-4607F4502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BEE41E5-2462-489B-8915-3B79A08FABFD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B352345-4263-426F-94A2-F8716C448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9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9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0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2AF32"/>
                </a:solidFill>
              </a:rPr>
              <a:t>Gannon University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2AF32"/>
                </a:solidFill>
              </a:rPr>
              <a:t>Believe in the Possibilities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90467" y="5249333"/>
            <a:ext cx="0" cy="9144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_MG_32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7" b="19921"/>
          <a:stretch/>
        </p:blipFill>
        <p:spPr bwMode="auto">
          <a:xfrm>
            <a:off x="0" y="1"/>
            <a:ext cx="12192000" cy="461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D27E604F-E289-4E80-B3DD-F37CC939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391" y="5793247"/>
            <a:ext cx="976539" cy="976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E8E916-A0F4-415D-A121-C43196DB0949}"/>
              </a:ext>
            </a:extLst>
          </p:cNvPr>
          <p:cNvSpPr txBox="1"/>
          <p:nvPr/>
        </p:nvSpPr>
        <p:spPr>
          <a:xfrm>
            <a:off x="737445" y="777135"/>
            <a:ext cx="44125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Accommodation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 </a:t>
            </a:r>
            <a:endParaRPr lang="en-IN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Off Campus </a:t>
            </a:r>
            <a:endParaRPr lang="en-IN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On Campus 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 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Escort Service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IN" sz="2000" b="1" dirty="0">
                <a:solidFill>
                  <a:schemeClr val="bg1"/>
                </a:solidFill>
              </a:rPr>
              <a:t>Incubator System </a:t>
            </a: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Transportation 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Open Door Policy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No Application fee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No application Deadline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Admission Decision within 3-5 business working days 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09C29-4556-438D-9E72-FAC860A10EB8}"/>
              </a:ext>
            </a:extLst>
          </p:cNvPr>
          <p:cNvSpPr/>
          <p:nvPr/>
        </p:nvSpPr>
        <p:spPr>
          <a:xfrm>
            <a:off x="4511749" y="620219"/>
            <a:ext cx="35310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Job </a:t>
            </a:r>
            <a:r>
              <a:rPr lang="en-US" sz="2400" b="1" u="sng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Oppurtunities</a:t>
            </a:r>
            <a:r>
              <a:rPr lang="en-US" sz="2400" b="1" u="sng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 </a:t>
            </a:r>
          </a:p>
          <a:p>
            <a:pPr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While studying </a:t>
            </a:r>
            <a:endParaRPr lang="en-IN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Academic Related</a:t>
            </a:r>
            <a:endParaRPr lang="en-IN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Clerical </a:t>
            </a:r>
            <a:endParaRPr lang="en-IN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Normal </a:t>
            </a:r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 </a:t>
            </a:r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After studying</a:t>
            </a:r>
          </a:p>
          <a:p>
            <a:pPr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C97AD-33CD-4C17-BD05-B6786CAF84D8}"/>
              </a:ext>
            </a:extLst>
          </p:cNvPr>
          <p:cNvSpPr/>
          <p:nvPr/>
        </p:nvSpPr>
        <p:spPr>
          <a:xfrm>
            <a:off x="524541" y="269304"/>
            <a:ext cx="31685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700" b="1" dirty="0">
                <a:solidFill>
                  <a:srgbClr val="FFFF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Extra Points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0761C-55A9-4042-BB94-C825F64B44ED}"/>
              </a:ext>
            </a:extLst>
          </p:cNvPr>
          <p:cNvSpPr/>
          <p:nvPr/>
        </p:nvSpPr>
        <p:spPr>
          <a:xfrm>
            <a:off x="4507772" y="4273162"/>
            <a:ext cx="21813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GRE  / GMAT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6AE56D-47AE-4B06-AAD2-37AE522C182E}"/>
              </a:ext>
            </a:extLst>
          </p:cNvPr>
          <p:cNvSpPr/>
          <p:nvPr/>
        </p:nvSpPr>
        <p:spPr>
          <a:xfrm>
            <a:off x="5700467" y="4999664"/>
            <a:ext cx="5354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7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Mock Visa Interview</a:t>
            </a:r>
          </a:p>
          <a:p>
            <a:pPr>
              <a:spcAft>
                <a:spcPts val="0"/>
              </a:spcAft>
            </a:pPr>
            <a:r>
              <a:rPr lang="en-US" sz="27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5000 USD Non-Refundable Deposit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8F1C3D-96D4-4FAF-8CDD-81B674B99FC7}"/>
              </a:ext>
            </a:extLst>
          </p:cNvPr>
          <p:cNvSpPr/>
          <p:nvPr/>
        </p:nvSpPr>
        <p:spPr>
          <a:xfrm>
            <a:off x="4446670" y="3659777"/>
            <a:ext cx="3298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Intake: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Spring / Summer / Fall </a:t>
            </a:r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0;p25">
            <a:extLst>
              <a:ext uri="{FF2B5EF4-FFF2-40B4-BE49-F238E27FC236}">
                <a16:creationId xmlns:a16="http://schemas.microsoft.com/office/drawing/2014/main" id="{EC6131C8-7FA9-471B-8E10-C98CEF7748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Montserrat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GLOBAL ADMISSION AND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OUTREACH STAFF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oogle Shape;602;p25">
            <a:extLst>
              <a:ext uri="{FF2B5EF4-FFF2-40B4-BE49-F238E27FC236}">
                <a16:creationId xmlns:a16="http://schemas.microsoft.com/office/drawing/2014/main" id="{6A5F21BE-6265-4F52-A477-99424646B39A}"/>
              </a:ext>
            </a:extLst>
          </p:cNvPr>
          <p:cNvGrpSpPr/>
          <p:nvPr/>
        </p:nvGrpSpPr>
        <p:grpSpPr>
          <a:xfrm>
            <a:off x="838199" y="1889710"/>
            <a:ext cx="10515601" cy="1015933"/>
            <a:chOff x="838199" y="2329318"/>
            <a:chExt cx="11034011" cy="1129467"/>
          </a:xfrm>
        </p:grpSpPr>
        <p:sp>
          <p:nvSpPr>
            <p:cNvPr id="12" name="Google Shape;603;p25">
              <a:extLst>
                <a:ext uri="{FF2B5EF4-FFF2-40B4-BE49-F238E27FC236}">
                  <a16:creationId xmlns:a16="http://schemas.microsoft.com/office/drawing/2014/main" id="{9833250B-1AE8-4152-BB8D-2B506DE230FD}"/>
                </a:ext>
              </a:extLst>
            </p:cNvPr>
            <p:cNvSpPr/>
            <p:nvPr/>
          </p:nvSpPr>
          <p:spPr>
            <a:xfrm>
              <a:off x="838199" y="2329318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04;p25">
              <a:extLst>
                <a:ext uri="{FF2B5EF4-FFF2-40B4-BE49-F238E27FC236}">
                  <a16:creationId xmlns:a16="http://schemas.microsoft.com/office/drawing/2014/main" id="{880179E7-8C07-4E36-9BB6-848749CA7320}"/>
                </a:ext>
              </a:extLst>
            </p:cNvPr>
            <p:cNvSpPr/>
            <p:nvPr/>
          </p:nvSpPr>
          <p:spPr>
            <a:xfrm>
              <a:off x="4675681" y="2329318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05;p25">
              <a:extLst>
                <a:ext uri="{FF2B5EF4-FFF2-40B4-BE49-F238E27FC236}">
                  <a16:creationId xmlns:a16="http://schemas.microsoft.com/office/drawing/2014/main" id="{0837E02D-691D-4EA8-9441-6B6553273666}"/>
                </a:ext>
              </a:extLst>
            </p:cNvPr>
            <p:cNvSpPr/>
            <p:nvPr/>
          </p:nvSpPr>
          <p:spPr>
            <a:xfrm>
              <a:off x="8513163" y="2329318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606;p25">
            <a:extLst>
              <a:ext uri="{FF2B5EF4-FFF2-40B4-BE49-F238E27FC236}">
                <a16:creationId xmlns:a16="http://schemas.microsoft.com/office/drawing/2014/main" id="{0CBE13AF-1AA8-412C-A5F7-64090A1A30BA}"/>
              </a:ext>
            </a:extLst>
          </p:cNvPr>
          <p:cNvGrpSpPr/>
          <p:nvPr/>
        </p:nvGrpSpPr>
        <p:grpSpPr>
          <a:xfrm>
            <a:off x="838199" y="3251078"/>
            <a:ext cx="10515601" cy="1054412"/>
            <a:chOff x="838199" y="2329317"/>
            <a:chExt cx="11034011" cy="1129468"/>
          </a:xfrm>
        </p:grpSpPr>
        <p:sp>
          <p:nvSpPr>
            <p:cNvPr id="16" name="Google Shape;607;p25">
              <a:extLst>
                <a:ext uri="{FF2B5EF4-FFF2-40B4-BE49-F238E27FC236}">
                  <a16:creationId xmlns:a16="http://schemas.microsoft.com/office/drawing/2014/main" id="{E7CA11A3-6DEB-4869-9EC4-AFDBC6ACA3E6}"/>
                </a:ext>
              </a:extLst>
            </p:cNvPr>
            <p:cNvSpPr/>
            <p:nvPr/>
          </p:nvSpPr>
          <p:spPr>
            <a:xfrm>
              <a:off x="838199" y="2329318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08;p25">
              <a:extLst>
                <a:ext uri="{FF2B5EF4-FFF2-40B4-BE49-F238E27FC236}">
                  <a16:creationId xmlns:a16="http://schemas.microsoft.com/office/drawing/2014/main" id="{CC5DDA1D-7CBD-4C1D-8C9A-4BC14FF2BF6D}"/>
                </a:ext>
              </a:extLst>
            </p:cNvPr>
            <p:cNvSpPr/>
            <p:nvPr/>
          </p:nvSpPr>
          <p:spPr>
            <a:xfrm>
              <a:off x="4675681" y="2329317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09;p25">
              <a:extLst>
                <a:ext uri="{FF2B5EF4-FFF2-40B4-BE49-F238E27FC236}">
                  <a16:creationId xmlns:a16="http://schemas.microsoft.com/office/drawing/2014/main" id="{54B89B13-D8A3-47F7-8686-99ADA0F80A64}"/>
                </a:ext>
              </a:extLst>
            </p:cNvPr>
            <p:cNvSpPr/>
            <p:nvPr/>
          </p:nvSpPr>
          <p:spPr>
            <a:xfrm>
              <a:off x="8513163" y="2329318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610;p25">
            <a:extLst>
              <a:ext uri="{FF2B5EF4-FFF2-40B4-BE49-F238E27FC236}">
                <a16:creationId xmlns:a16="http://schemas.microsoft.com/office/drawing/2014/main" id="{E5450050-C074-40E8-BBA2-05882ADDF807}"/>
              </a:ext>
            </a:extLst>
          </p:cNvPr>
          <p:cNvGrpSpPr/>
          <p:nvPr/>
        </p:nvGrpSpPr>
        <p:grpSpPr>
          <a:xfrm>
            <a:off x="838199" y="4726007"/>
            <a:ext cx="10515601" cy="1054411"/>
            <a:chOff x="838199" y="2329318"/>
            <a:chExt cx="11034011" cy="1129467"/>
          </a:xfrm>
        </p:grpSpPr>
        <p:sp>
          <p:nvSpPr>
            <p:cNvPr id="20" name="Google Shape;611;p25">
              <a:extLst>
                <a:ext uri="{FF2B5EF4-FFF2-40B4-BE49-F238E27FC236}">
                  <a16:creationId xmlns:a16="http://schemas.microsoft.com/office/drawing/2014/main" id="{48CF031F-33B7-4A89-A2C1-29BBB558155D}"/>
                </a:ext>
              </a:extLst>
            </p:cNvPr>
            <p:cNvSpPr/>
            <p:nvPr/>
          </p:nvSpPr>
          <p:spPr>
            <a:xfrm>
              <a:off x="838199" y="2329318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12;p25">
              <a:extLst>
                <a:ext uri="{FF2B5EF4-FFF2-40B4-BE49-F238E27FC236}">
                  <a16:creationId xmlns:a16="http://schemas.microsoft.com/office/drawing/2014/main" id="{278C69F6-AE8D-4D32-9748-0079AFBF655F}"/>
                </a:ext>
              </a:extLst>
            </p:cNvPr>
            <p:cNvSpPr/>
            <p:nvPr/>
          </p:nvSpPr>
          <p:spPr>
            <a:xfrm>
              <a:off x="4675681" y="2329318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13;p25">
              <a:extLst>
                <a:ext uri="{FF2B5EF4-FFF2-40B4-BE49-F238E27FC236}">
                  <a16:creationId xmlns:a16="http://schemas.microsoft.com/office/drawing/2014/main" id="{C5289307-775E-4401-A165-249802BD03ED}"/>
                </a:ext>
              </a:extLst>
            </p:cNvPr>
            <p:cNvSpPr/>
            <p:nvPr/>
          </p:nvSpPr>
          <p:spPr>
            <a:xfrm>
              <a:off x="8513163" y="2329318"/>
              <a:ext cx="3359047" cy="11294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8012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38100" dir="2700000" algn="tl" rotWithShape="0">
                <a:srgbClr val="000000">
                  <a:alpha val="2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Google Shape;614;p25">
            <a:extLst>
              <a:ext uri="{FF2B5EF4-FFF2-40B4-BE49-F238E27FC236}">
                <a16:creationId xmlns:a16="http://schemas.microsoft.com/office/drawing/2014/main" id="{F68B08D8-2FAE-4E1B-A9E2-1C465CFD0B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623" y="1696553"/>
            <a:ext cx="640080" cy="845326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4" name="Google Shape;615;p25">
            <a:extLst>
              <a:ext uri="{FF2B5EF4-FFF2-40B4-BE49-F238E27FC236}">
                <a16:creationId xmlns:a16="http://schemas.microsoft.com/office/drawing/2014/main" id="{73B55F57-A375-4C09-B109-FF5C09F555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3812" y="3078690"/>
            <a:ext cx="640080" cy="867760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" name="Google Shape;616;p25">
            <a:extLst>
              <a:ext uri="{FF2B5EF4-FFF2-40B4-BE49-F238E27FC236}">
                <a16:creationId xmlns:a16="http://schemas.microsoft.com/office/drawing/2014/main" id="{9B32C9B5-5E21-4EA4-A8A7-79A39619E9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269" y="1696553"/>
            <a:ext cx="640080" cy="853439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" name="Google Shape;617;p25" descr="image001">
            <a:extLst>
              <a:ext uri="{FF2B5EF4-FFF2-40B4-BE49-F238E27FC236}">
                <a16:creationId xmlns:a16="http://schemas.microsoft.com/office/drawing/2014/main" id="{67A31F9A-EBA2-42E2-A551-5374D6DC39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0192"/>
          <a:stretch/>
        </p:blipFill>
        <p:spPr>
          <a:xfrm>
            <a:off x="8290560" y="1769418"/>
            <a:ext cx="640080" cy="856221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" name="Google Shape;618;p25">
            <a:extLst>
              <a:ext uri="{FF2B5EF4-FFF2-40B4-BE49-F238E27FC236}">
                <a16:creationId xmlns:a16="http://schemas.microsoft.com/office/drawing/2014/main" id="{9C4E90D3-49B3-4382-A92D-C37F8C381E6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0278" y="3081300"/>
            <a:ext cx="643425" cy="853610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" name="Google Shape;619;p25">
            <a:extLst>
              <a:ext uri="{FF2B5EF4-FFF2-40B4-BE49-F238E27FC236}">
                <a16:creationId xmlns:a16="http://schemas.microsoft.com/office/drawing/2014/main" id="{DD50957E-E636-4916-9EFB-21A759F089B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66915" y="3153546"/>
            <a:ext cx="640080" cy="781364"/>
          </a:xfrm>
          <a:prstGeom prst="rect">
            <a:avLst/>
          </a:prstGeom>
          <a:noFill/>
          <a:ln w="9525" cap="flat" cmpd="sng">
            <a:solidFill>
              <a:srgbClr val="F2AF3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9" name="Google Shape;620;p25">
            <a:extLst>
              <a:ext uri="{FF2B5EF4-FFF2-40B4-BE49-F238E27FC236}">
                <a16:creationId xmlns:a16="http://schemas.microsoft.com/office/drawing/2014/main" id="{015D1C91-DE02-43E9-BAD7-00A4860291A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3623" y="4547873"/>
            <a:ext cx="640080" cy="868984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0" name="Google Shape;621;p25">
            <a:extLst>
              <a:ext uri="{FF2B5EF4-FFF2-40B4-BE49-F238E27FC236}">
                <a16:creationId xmlns:a16="http://schemas.microsoft.com/office/drawing/2014/main" id="{58410C63-D279-436D-8CFE-5E5F49A6BF3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94921" y="4547873"/>
            <a:ext cx="640080" cy="856267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" name="Google Shape;622;p25">
            <a:extLst>
              <a:ext uri="{FF2B5EF4-FFF2-40B4-BE49-F238E27FC236}">
                <a16:creationId xmlns:a16="http://schemas.microsoft.com/office/drawing/2014/main" id="{E9B717CB-1B05-4C87-A99B-94EBDA3FE5A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66741" y="4546166"/>
            <a:ext cx="640427" cy="855335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" name="Google Shape;623;p25">
            <a:extLst>
              <a:ext uri="{FF2B5EF4-FFF2-40B4-BE49-F238E27FC236}">
                <a16:creationId xmlns:a16="http://schemas.microsoft.com/office/drawing/2014/main" id="{F737D479-DE67-4E43-A91B-67B0CA00A138}"/>
              </a:ext>
            </a:extLst>
          </p:cNvPr>
          <p:cNvSpPr/>
          <p:nvPr/>
        </p:nvSpPr>
        <p:spPr>
          <a:xfrm>
            <a:off x="1711958" y="2063327"/>
            <a:ext cx="2453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TOM HASSETT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Associate Vice President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hassett001@gannon.edu</a:t>
            </a:r>
            <a:endParaRPr dirty="0"/>
          </a:p>
        </p:txBody>
      </p:sp>
      <p:sp>
        <p:nvSpPr>
          <p:cNvPr id="33" name="Google Shape;624;p25">
            <a:extLst>
              <a:ext uri="{FF2B5EF4-FFF2-40B4-BE49-F238E27FC236}">
                <a16:creationId xmlns:a16="http://schemas.microsoft.com/office/drawing/2014/main" id="{A0470C39-FAB8-47D3-B7C2-DF41F77BC8D5}"/>
              </a:ext>
            </a:extLst>
          </p:cNvPr>
          <p:cNvSpPr/>
          <p:nvPr/>
        </p:nvSpPr>
        <p:spPr>
          <a:xfrm>
            <a:off x="5363523" y="2063327"/>
            <a:ext cx="2453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DUSTIN CASSELL</a:t>
            </a:r>
            <a:endParaRPr dirty="0"/>
          </a:p>
          <a:p>
            <a:r>
              <a:rPr lang="en-US" sz="1200" dirty="0">
                <a:solidFill>
                  <a:srgbClr val="595959"/>
                </a:solidFill>
                <a:latin typeface="Montserrat"/>
                <a:sym typeface="Montserrat"/>
              </a:rPr>
              <a:t>Director </a:t>
            </a:r>
            <a:endParaRPr sz="1200" dirty="0">
              <a:solidFill>
                <a:srgbClr val="595959"/>
              </a:solidFill>
              <a:latin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cassell005@gannon.edu </a:t>
            </a:r>
            <a:endParaRPr dirty="0"/>
          </a:p>
        </p:txBody>
      </p:sp>
      <p:sp>
        <p:nvSpPr>
          <p:cNvPr id="34" name="Google Shape;625;p25">
            <a:extLst>
              <a:ext uri="{FF2B5EF4-FFF2-40B4-BE49-F238E27FC236}">
                <a16:creationId xmlns:a16="http://schemas.microsoft.com/office/drawing/2014/main" id="{C27E859D-4527-42E7-A355-22CC510B2220}"/>
              </a:ext>
            </a:extLst>
          </p:cNvPr>
          <p:cNvSpPr/>
          <p:nvPr/>
        </p:nvSpPr>
        <p:spPr>
          <a:xfrm>
            <a:off x="5213892" y="3553616"/>
            <a:ext cx="2453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EMILY ERNES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Associate Director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ernes001@gannon.edu</a:t>
            </a:r>
            <a:endParaRPr sz="120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626;p25">
            <a:extLst>
              <a:ext uri="{FF2B5EF4-FFF2-40B4-BE49-F238E27FC236}">
                <a16:creationId xmlns:a16="http://schemas.microsoft.com/office/drawing/2014/main" id="{4857E966-42F1-4995-AC51-7557AE9792F0}"/>
              </a:ext>
            </a:extLst>
          </p:cNvPr>
          <p:cNvSpPr/>
          <p:nvPr/>
        </p:nvSpPr>
        <p:spPr>
          <a:xfrm>
            <a:off x="1711958" y="3516971"/>
            <a:ext cx="2453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DAVID STEWART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Assistant Director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stewart052@gannon.edu</a:t>
            </a:r>
            <a:endParaRPr dirty="0"/>
          </a:p>
        </p:txBody>
      </p:sp>
      <p:sp>
        <p:nvSpPr>
          <p:cNvPr id="36" name="Google Shape;627;p25">
            <a:extLst>
              <a:ext uri="{FF2B5EF4-FFF2-40B4-BE49-F238E27FC236}">
                <a16:creationId xmlns:a16="http://schemas.microsoft.com/office/drawing/2014/main" id="{45AB14DC-BB02-438D-9DF8-FFECC10B483B}"/>
              </a:ext>
            </a:extLst>
          </p:cNvPr>
          <p:cNvSpPr/>
          <p:nvPr/>
        </p:nvSpPr>
        <p:spPr>
          <a:xfrm>
            <a:off x="8958814" y="2129044"/>
            <a:ext cx="2453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RATHEESH RAVI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Montserrat"/>
                <a:sym typeface="Montserrat"/>
              </a:rPr>
              <a:t>Regional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>
                <a:solidFill>
                  <a:srgbClr val="595959"/>
                </a:solidFill>
                <a:latin typeface="Montserrat"/>
                <a:sym typeface="Montserrat"/>
              </a:rPr>
              <a:t>Director</a:t>
            </a:r>
            <a:endParaRPr sz="1200" dirty="0">
              <a:solidFill>
                <a:srgbClr val="595959"/>
              </a:solidFill>
              <a:latin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ravi002@gannon.edu  </a:t>
            </a:r>
            <a:endParaRPr dirty="0"/>
          </a:p>
        </p:txBody>
      </p:sp>
      <p:sp>
        <p:nvSpPr>
          <p:cNvPr id="37" name="Google Shape;628;p25">
            <a:extLst>
              <a:ext uri="{FF2B5EF4-FFF2-40B4-BE49-F238E27FC236}">
                <a16:creationId xmlns:a16="http://schemas.microsoft.com/office/drawing/2014/main" id="{C1853386-8737-437C-AB6C-AA4B22C4297D}"/>
              </a:ext>
            </a:extLst>
          </p:cNvPr>
          <p:cNvSpPr/>
          <p:nvPr/>
        </p:nvSpPr>
        <p:spPr>
          <a:xfrm>
            <a:off x="9006995" y="3516971"/>
            <a:ext cx="24538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KIRAN DEVINENI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Regional Application Manager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devineni001@gannon.edu </a:t>
            </a:r>
            <a:endParaRPr dirty="0"/>
          </a:p>
        </p:txBody>
      </p:sp>
      <p:sp>
        <p:nvSpPr>
          <p:cNvPr id="38" name="Google Shape;629;p25">
            <a:extLst>
              <a:ext uri="{FF2B5EF4-FFF2-40B4-BE49-F238E27FC236}">
                <a16:creationId xmlns:a16="http://schemas.microsoft.com/office/drawing/2014/main" id="{A4BFC412-1BEF-4A9F-AE34-848C13CBB9E5}"/>
              </a:ext>
            </a:extLst>
          </p:cNvPr>
          <p:cNvSpPr/>
          <p:nvPr/>
        </p:nvSpPr>
        <p:spPr>
          <a:xfrm>
            <a:off x="1711958" y="4963190"/>
            <a:ext cx="2453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LYNNE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Admin Secretary &amp; PDSO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wright033@gannon.edu</a:t>
            </a:r>
            <a:endParaRPr dirty="0"/>
          </a:p>
        </p:txBody>
      </p:sp>
      <p:sp>
        <p:nvSpPr>
          <p:cNvPr id="39" name="Google Shape;630;p25">
            <a:extLst>
              <a:ext uri="{FF2B5EF4-FFF2-40B4-BE49-F238E27FC236}">
                <a16:creationId xmlns:a16="http://schemas.microsoft.com/office/drawing/2014/main" id="{B9CC2519-558F-4A3A-B4F3-4F8B2AF4F6A8}"/>
              </a:ext>
            </a:extLst>
          </p:cNvPr>
          <p:cNvSpPr/>
          <p:nvPr/>
        </p:nvSpPr>
        <p:spPr>
          <a:xfrm>
            <a:off x="5363523" y="4963190"/>
            <a:ext cx="2453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KELLY SCHULTZ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Secretary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schultz030@gannon.edu</a:t>
            </a:r>
            <a:endParaRPr dirty="0"/>
          </a:p>
        </p:txBody>
      </p:sp>
      <p:sp>
        <p:nvSpPr>
          <p:cNvPr id="40" name="Google Shape;631;p25">
            <a:extLst>
              <a:ext uri="{FF2B5EF4-FFF2-40B4-BE49-F238E27FC236}">
                <a16:creationId xmlns:a16="http://schemas.microsoft.com/office/drawing/2014/main" id="{107E8FE1-3080-4859-B6A0-9AF9CBF07C99}"/>
              </a:ext>
            </a:extLst>
          </p:cNvPr>
          <p:cNvSpPr/>
          <p:nvPr/>
        </p:nvSpPr>
        <p:spPr>
          <a:xfrm>
            <a:off x="9006995" y="4963190"/>
            <a:ext cx="2453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ADELE GROSS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 Processor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gross013@gannon.edu</a:t>
            </a:r>
            <a:endParaRPr/>
          </a:p>
        </p:txBody>
      </p:sp>
      <p:sp>
        <p:nvSpPr>
          <p:cNvPr id="42" name="Google Shape;611;p25">
            <a:extLst>
              <a:ext uri="{FF2B5EF4-FFF2-40B4-BE49-F238E27FC236}">
                <a16:creationId xmlns:a16="http://schemas.microsoft.com/office/drawing/2014/main" id="{846C5D00-3E38-4E05-AEA4-A2FA58B64FE1}"/>
              </a:ext>
            </a:extLst>
          </p:cNvPr>
          <p:cNvSpPr/>
          <p:nvPr/>
        </p:nvSpPr>
        <p:spPr>
          <a:xfrm>
            <a:off x="4510551" y="6127097"/>
            <a:ext cx="3158575" cy="107640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98012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03200" dist="38100" dir="27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620;p25">
            <a:extLst>
              <a:ext uri="{FF2B5EF4-FFF2-40B4-BE49-F238E27FC236}">
                <a16:creationId xmlns:a16="http://schemas.microsoft.com/office/drawing/2014/main" id="{9D108344-B910-4D85-B8B7-77BE76A7D50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5470" y="5948962"/>
            <a:ext cx="731433" cy="909038"/>
          </a:xfrm>
          <a:prstGeom prst="rect">
            <a:avLst/>
          </a:prstGeom>
          <a:noFill/>
          <a:ln w="9525" cap="flat" cmpd="sng">
            <a:solidFill>
              <a:srgbClr val="F2A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DC22154-9372-4122-BAB0-A6AFA3EA91D1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11160"/>
          <a:stretch/>
        </p:blipFill>
        <p:spPr bwMode="auto">
          <a:xfrm>
            <a:off x="4735233" y="6003996"/>
            <a:ext cx="692173" cy="85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Google Shape;627;p25">
            <a:extLst>
              <a:ext uri="{FF2B5EF4-FFF2-40B4-BE49-F238E27FC236}">
                <a16:creationId xmlns:a16="http://schemas.microsoft.com/office/drawing/2014/main" id="{079996A8-BEFF-48EF-93D9-755EC3850DD8}"/>
              </a:ext>
            </a:extLst>
          </p:cNvPr>
          <p:cNvSpPr/>
          <p:nvPr/>
        </p:nvSpPr>
        <p:spPr>
          <a:xfrm>
            <a:off x="5473275" y="6371676"/>
            <a:ext cx="245389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SOUMYA S</a:t>
            </a:r>
            <a:endParaRPr dirty="0"/>
          </a:p>
          <a:p>
            <a:pPr lvl="0"/>
            <a:r>
              <a:rPr lang="en-US" sz="1200" dirty="0">
                <a:solidFill>
                  <a:srgbClr val="595959"/>
                </a:solidFill>
                <a:latin typeface="Montserrat"/>
                <a:sym typeface="Montserrat"/>
              </a:rPr>
              <a:t>Student Advisor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+91-96 1123 8899</a:t>
            </a:r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9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36;p26">
            <a:extLst>
              <a:ext uri="{FF2B5EF4-FFF2-40B4-BE49-F238E27FC236}">
                <a16:creationId xmlns:a16="http://schemas.microsoft.com/office/drawing/2014/main" id="{2CB9610F-DDBA-481E-B384-24F3D2900C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651" b="1095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638;p26">
            <a:extLst>
              <a:ext uri="{FF2B5EF4-FFF2-40B4-BE49-F238E27FC236}">
                <a16:creationId xmlns:a16="http://schemas.microsoft.com/office/drawing/2014/main" id="{2150E374-AA04-428F-9D87-6BC5F8987A29}"/>
              </a:ext>
            </a:extLst>
          </p:cNvPr>
          <p:cNvSpPr txBox="1"/>
          <p:nvPr/>
        </p:nvSpPr>
        <p:spPr>
          <a:xfrm>
            <a:off x="964367" y="2233535"/>
            <a:ext cx="10263266" cy="172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639;p26">
            <a:extLst>
              <a:ext uri="{FF2B5EF4-FFF2-40B4-BE49-F238E27FC236}">
                <a16:creationId xmlns:a16="http://schemas.microsoft.com/office/drawing/2014/main" id="{DBB388CB-7AD5-4555-8793-94661F1D978A}"/>
              </a:ext>
            </a:extLst>
          </p:cNvPr>
          <p:cNvSpPr/>
          <p:nvPr/>
        </p:nvSpPr>
        <p:spPr>
          <a:xfrm>
            <a:off x="-148329" y="4090737"/>
            <a:ext cx="12516792" cy="1311552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EMILY ERNES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ASSOCIATE DIRECTOR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GLOBAL ADMISSIONS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41;p26">
            <a:extLst>
              <a:ext uri="{FF2B5EF4-FFF2-40B4-BE49-F238E27FC236}">
                <a16:creationId xmlns:a16="http://schemas.microsoft.com/office/drawing/2014/main" id="{AEC37FBE-335F-4992-A30B-EDAE4D58382D}"/>
              </a:ext>
            </a:extLst>
          </p:cNvPr>
          <p:cNvSpPr/>
          <p:nvPr/>
        </p:nvSpPr>
        <p:spPr>
          <a:xfrm>
            <a:off x="5616575" y="-14990"/>
            <a:ext cx="993775" cy="1030228"/>
          </a:xfrm>
          <a:custGeom>
            <a:avLst/>
            <a:gdLst/>
            <a:ahLst/>
            <a:cxnLst/>
            <a:rect l="l" t="t" r="r" b="b"/>
            <a:pathLst>
              <a:path w="5299213" h="5493596" extrusionOk="0">
                <a:moveTo>
                  <a:pt x="0" y="0"/>
                </a:moveTo>
                <a:lnTo>
                  <a:pt x="5295943" y="0"/>
                </a:lnTo>
                <a:lnTo>
                  <a:pt x="5295943" y="2711812"/>
                </a:lnTo>
                <a:cubicBezTo>
                  <a:pt x="5331543" y="3433312"/>
                  <a:pt x="5076659" y="4166265"/>
                  <a:pt x="4525606" y="4717125"/>
                </a:cubicBezTo>
                <a:cubicBezTo>
                  <a:pt x="3490249" y="5752420"/>
                  <a:pt x="1812122" y="5752420"/>
                  <a:pt x="776765" y="4717125"/>
                </a:cubicBezTo>
                <a:cubicBezTo>
                  <a:pt x="248950" y="4189170"/>
                  <a:pt x="-8404" y="3494392"/>
                  <a:pt x="1978" y="2802668"/>
                </a:cubicBezTo>
                <a:lnTo>
                  <a:pt x="0" y="28026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642;p26">
            <a:extLst>
              <a:ext uri="{FF2B5EF4-FFF2-40B4-BE49-F238E27FC236}">
                <a16:creationId xmlns:a16="http://schemas.microsoft.com/office/drawing/2014/main" id="{E64FC8C9-DA51-46A5-93D8-1DB6CBC4E5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298" r="82125" b="15447"/>
          <a:stretch/>
        </p:blipFill>
        <p:spPr>
          <a:xfrm>
            <a:off x="5752632" y="117416"/>
            <a:ext cx="759656" cy="7654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6000" sy="96000" algn="tl" rotWithShape="0">
              <a:srgbClr val="000000">
                <a:alpha val="75686"/>
              </a:srgbClr>
            </a:outerShdw>
          </a:effectLst>
        </p:spPr>
      </p:pic>
      <p:cxnSp>
        <p:nvCxnSpPr>
          <p:cNvPr id="46" name="Google Shape;643;p26">
            <a:extLst>
              <a:ext uri="{FF2B5EF4-FFF2-40B4-BE49-F238E27FC236}">
                <a16:creationId xmlns:a16="http://schemas.microsoft.com/office/drawing/2014/main" id="{CBB2255E-EE0E-4FBF-938A-76AEABF3F0B3}"/>
              </a:ext>
            </a:extLst>
          </p:cNvPr>
          <p:cNvCxnSpPr/>
          <p:nvPr/>
        </p:nvCxnSpPr>
        <p:spPr>
          <a:xfrm>
            <a:off x="7777131" y="5984938"/>
            <a:ext cx="0" cy="626722"/>
          </a:xfrm>
          <a:prstGeom prst="straightConnector1">
            <a:avLst/>
          </a:prstGeom>
          <a:noFill/>
          <a:ln w="9525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7" name="Google Shape;644;p26">
            <a:extLst>
              <a:ext uri="{FF2B5EF4-FFF2-40B4-BE49-F238E27FC236}">
                <a16:creationId xmlns:a16="http://schemas.microsoft.com/office/drawing/2014/main" id="{F3438112-12FB-48B8-9BC4-86B77C018D08}"/>
              </a:ext>
            </a:extLst>
          </p:cNvPr>
          <p:cNvSpPr txBox="1"/>
          <p:nvPr/>
        </p:nvSpPr>
        <p:spPr>
          <a:xfrm>
            <a:off x="3591456" y="6157675"/>
            <a:ext cx="5037222" cy="26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WWW.GANNON.EDU 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" name="Google Shape;645;p26">
            <a:extLst>
              <a:ext uri="{FF2B5EF4-FFF2-40B4-BE49-F238E27FC236}">
                <a16:creationId xmlns:a16="http://schemas.microsoft.com/office/drawing/2014/main" id="{9A351115-FBEF-4F0B-BA66-4D56547A1D3A}"/>
              </a:ext>
            </a:extLst>
          </p:cNvPr>
          <p:cNvCxnSpPr/>
          <p:nvPr/>
        </p:nvCxnSpPr>
        <p:spPr>
          <a:xfrm>
            <a:off x="4409869" y="5984938"/>
            <a:ext cx="0" cy="626722"/>
          </a:xfrm>
          <a:prstGeom prst="straightConnector1">
            <a:avLst/>
          </a:prstGeom>
          <a:noFill/>
          <a:ln w="9525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" name="Google Shape;646;p26">
            <a:extLst>
              <a:ext uri="{FF2B5EF4-FFF2-40B4-BE49-F238E27FC236}">
                <a16:creationId xmlns:a16="http://schemas.microsoft.com/office/drawing/2014/main" id="{018FBB9D-8EC2-4407-84DE-BBE9C23F3599}"/>
              </a:ext>
            </a:extLst>
          </p:cNvPr>
          <p:cNvSpPr/>
          <p:nvPr/>
        </p:nvSpPr>
        <p:spPr>
          <a:xfrm>
            <a:off x="642078" y="6127837"/>
            <a:ext cx="322289" cy="3234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512"/>
                </a:moveTo>
                <a:cubicBezTo>
                  <a:pt x="21600" y="16344"/>
                  <a:pt x="16848" y="21024"/>
                  <a:pt x="11016" y="21024"/>
                </a:cubicBezTo>
                <a:cubicBezTo>
                  <a:pt x="9144" y="21024"/>
                  <a:pt x="7416" y="20592"/>
                  <a:pt x="5904" y="19728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944" y="15984"/>
                  <a:pt x="1944" y="15984"/>
                  <a:pt x="1944" y="15984"/>
                </a:cubicBezTo>
                <a:cubicBezTo>
                  <a:pt x="936" y="14400"/>
                  <a:pt x="360" y="12528"/>
                  <a:pt x="360" y="10512"/>
                </a:cubicBezTo>
                <a:cubicBezTo>
                  <a:pt x="360" y="4680"/>
                  <a:pt x="5112" y="0"/>
                  <a:pt x="11016" y="0"/>
                </a:cubicBezTo>
                <a:cubicBezTo>
                  <a:pt x="16848" y="0"/>
                  <a:pt x="21600" y="4680"/>
                  <a:pt x="21600" y="10512"/>
                </a:cubicBezTo>
                <a:close/>
                <a:moveTo>
                  <a:pt x="11016" y="1656"/>
                </a:moveTo>
                <a:cubicBezTo>
                  <a:pt x="6048" y="1656"/>
                  <a:pt x="2088" y="5616"/>
                  <a:pt x="2088" y="10512"/>
                </a:cubicBezTo>
                <a:cubicBezTo>
                  <a:pt x="2088" y="12456"/>
                  <a:pt x="2736" y="14256"/>
                  <a:pt x="3744" y="15696"/>
                </a:cubicBezTo>
                <a:cubicBezTo>
                  <a:pt x="2664" y="19008"/>
                  <a:pt x="2664" y="19008"/>
                  <a:pt x="2664" y="19008"/>
                </a:cubicBezTo>
                <a:cubicBezTo>
                  <a:pt x="6120" y="17928"/>
                  <a:pt x="6120" y="17928"/>
                  <a:pt x="6120" y="17928"/>
                </a:cubicBezTo>
                <a:cubicBezTo>
                  <a:pt x="7488" y="18864"/>
                  <a:pt x="9216" y="19368"/>
                  <a:pt x="11016" y="19368"/>
                </a:cubicBezTo>
                <a:cubicBezTo>
                  <a:pt x="15912" y="19368"/>
                  <a:pt x="19944" y="15408"/>
                  <a:pt x="19944" y="10512"/>
                </a:cubicBezTo>
                <a:cubicBezTo>
                  <a:pt x="19944" y="5616"/>
                  <a:pt x="15912" y="1656"/>
                  <a:pt x="11016" y="1656"/>
                </a:cubicBezTo>
                <a:close/>
                <a:moveTo>
                  <a:pt x="16344" y="12960"/>
                </a:moveTo>
                <a:cubicBezTo>
                  <a:pt x="16272" y="12816"/>
                  <a:pt x="16128" y="12744"/>
                  <a:pt x="15840" y="12672"/>
                </a:cubicBezTo>
                <a:cubicBezTo>
                  <a:pt x="15624" y="12528"/>
                  <a:pt x="14328" y="11880"/>
                  <a:pt x="14112" y="11808"/>
                </a:cubicBezTo>
                <a:cubicBezTo>
                  <a:pt x="13824" y="11736"/>
                  <a:pt x="13680" y="11664"/>
                  <a:pt x="13464" y="11952"/>
                </a:cubicBezTo>
                <a:cubicBezTo>
                  <a:pt x="13320" y="12168"/>
                  <a:pt x="12816" y="12744"/>
                  <a:pt x="12672" y="12960"/>
                </a:cubicBezTo>
                <a:cubicBezTo>
                  <a:pt x="12528" y="13104"/>
                  <a:pt x="12384" y="13104"/>
                  <a:pt x="12096" y="13032"/>
                </a:cubicBezTo>
                <a:cubicBezTo>
                  <a:pt x="11880" y="12888"/>
                  <a:pt x="11016" y="12600"/>
                  <a:pt x="10008" y="11736"/>
                </a:cubicBezTo>
                <a:cubicBezTo>
                  <a:pt x="9216" y="11016"/>
                  <a:pt x="8712" y="10224"/>
                  <a:pt x="8568" y="9936"/>
                </a:cubicBezTo>
                <a:cubicBezTo>
                  <a:pt x="8424" y="9720"/>
                  <a:pt x="8568" y="9576"/>
                  <a:pt x="8712" y="9432"/>
                </a:cubicBezTo>
                <a:cubicBezTo>
                  <a:pt x="8784" y="9288"/>
                  <a:pt x="8928" y="9144"/>
                  <a:pt x="9072" y="9000"/>
                </a:cubicBezTo>
                <a:cubicBezTo>
                  <a:pt x="9216" y="8784"/>
                  <a:pt x="9216" y="8712"/>
                  <a:pt x="9360" y="8568"/>
                </a:cubicBezTo>
                <a:cubicBezTo>
                  <a:pt x="9432" y="8352"/>
                  <a:pt x="9360" y="8208"/>
                  <a:pt x="9288" y="8064"/>
                </a:cubicBezTo>
                <a:cubicBezTo>
                  <a:pt x="9216" y="7992"/>
                  <a:pt x="8712" y="6696"/>
                  <a:pt x="8496" y="6192"/>
                </a:cubicBezTo>
                <a:cubicBezTo>
                  <a:pt x="8280" y="5688"/>
                  <a:pt x="8064" y="5760"/>
                  <a:pt x="7920" y="5760"/>
                </a:cubicBezTo>
                <a:cubicBezTo>
                  <a:pt x="7776" y="5760"/>
                  <a:pt x="7632" y="5688"/>
                  <a:pt x="7416" y="5688"/>
                </a:cubicBezTo>
                <a:cubicBezTo>
                  <a:pt x="7272" y="5688"/>
                  <a:pt x="6984" y="5760"/>
                  <a:pt x="6768" y="6048"/>
                </a:cubicBezTo>
                <a:cubicBezTo>
                  <a:pt x="6480" y="6264"/>
                  <a:pt x="5832" y="6912"/>
                  <a:pt x="5832" y="8208"/>
                </a:cubicBezTo>
                <a:cubicBezTo>
                  <a:pt x="5832" y="9432"/>
                  <a:pt x="6768" y="10656"/>
                  <a:pt x="6912" y="10872"/>
                </a:cubicBezTo>
                <a:cubicBezTo>
                  <a:pt x="6984" y="11016"/>
                  <a:pt x="8712" y="13752"/>
                  <a:pt x="11304" y="14760"/>
                </a:cubicBezTo>
                <a:cubicBezTo>
                  <a:pt x="13968" y="15768"/>
                  <a:pt x="13968" y="15408"/>
                  <a:pt x="14472" y="15408"/>
                </a:cubicBezTo>
                <a:cubicBezTo>
                  <a:pt x="14904" y="15336"/>
                  <a:pt x="15984" y="14760"/>
                  <a:pt x="16200" y="14184"/>
                </a:cubicBezTo>
                <a:cubicBezTo>
                  <a:pt x="16416" y="13536"/>
                  <a:pt x="16416" y="13032"/>
                  <a:pt x="16344" y="12960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647;p26">
            <a:extLst>
              <a:ext uri="{FF2B5EF4-FFF2-40B4-BE49-F238E27FC236}">
                <a16:creationId xmlns:a16="http://schemas.microsoft.com/office/drawing/2014/main" id="{722EB62D-9E29-4938-8BCA-7D7D41BE7E18}"/>
              </a:ext>
            </a:extLst>
          </p:cNvPr>
          <p:cNvSpPr/>
          <p:nvPr/>
        </p:nvSpPr>
        <p:spPr>
          <a:xfrm flipH="1">
            <a:off x="11272603" y="6157059"/>
            <a:ext cx="546100" cy="279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40" y="21600"/>
                </a:moveTo>
                <a:cubicBezTo>
                  <a:pt x="19440" y="21600"/>
                  <a:pt x="19440" y="21600"/>
                  <a:pt x="19440" y="21600"/>
                </a:cubicBezTo>
                <a:cubicBezTo>
                  <a:pt x="20655" y="21600"/>
                  <a:pt x="21600" y="19733"/>
                  <a:pt x="21600" y="17333"/>
                </a:cubicBezTo>
                <a:cubicBezTo>
                  <a:pt x="21600" y="4267"/>
                  <a:pt x="21600" y="4267"/>
                  <a:pt x="21600" y="4267"/>
                </a:cubicBezTo>
                <a:cubicBezTo>
                  <a:pt x="21600" y="1867"/>
                  <a:pt x="20655" y="0"/>
                  <a:pt x="19440" y="0"/>
                </a:cubicBezTo>
                <a:cubicBezTo>
                  <a:pt x="8640" y="0"/>
                  <a:pt x="8640" y="0"/>
                  <a:pt x="8640" y="0"/>
                </a:cubicBezTo>
                <a:cubicBezTo>
                  <a:pt x="7425" y="0"/>
                  <a:pt x="6480" y="1867"/>
                  <a:pt x="6480" y="4267"/>
                </a:cubicBezTo>
                <a:cubicBezTo>
                  <a:pt x="6480" y="17333"/>
                  <a:pt x="6480" y="17333"/>
                  <a:pt x="6480" y="17333"/>
                </a:cubicBezTo>
                <a:cubicBezTo>
                  <a:pt x="6480" y="19733"/>
                  <a:pt x="7425" y="21600"/>
                  <a:pt x="8640" y="21600"/>
                </a:cubicBezTo>
                <a:close/>
                <a:moveTo>
                  <a:pt x="7290" y="4267"/>
                </a:moveTo>
                <a:cubicBezTo>
                  <a:pt x="7290" y="2933"/>
                  <a:pt x="7830" y="1600"/>
                  <a:pt x="8640" y="1600"/>
                </a:cubicBezTo>
                <a:cubicBezTo>
                  <a:pt x="19440" y="1600"/>
                  <a:pt x="19440" y="1600"/>
                  <a:pt x="19440" y="1600"/>
                </a:cubicBezTo>
                <a:cubicBezTo>
                  <a:pt x="20250" y="1600"/>
                  <a:pt x="20790" y="2933"/>
                  <a:pt x="20790" y="4267"/>
                </a:cubicBezTo>
                <a:cubicBezTo>
                  <a:pt x="20790" y="17333"/>
                  <a:pt x="20790" y="17333"/>
                  <a:pt x="20790" y="17333"/>
                </a:cubicBezTo>
                <a:cubicBezTo>
                  <a:pt x="20790" y="18933"/>
                  <a:pt x="20250" y="20000"/>
                  <a:pt x="19440" y="20000"/>
                </a:cubicBezTo>
                <a:cubicBezTo>
                  <a:pt x="13365" y="20000"/>
                  <a:pt x="13365" y="20000"/>
                  <a:pt x="13365" y="20000"/>
                </a:cubicBezTo>
                <a:cubicBezTo>
                  <a:pt x="8640" y="20000"/>
                  <a:pt x="8640" y="20000"/>
                  <a:pt x="8640" y="20000"/>
                </a:cubicBezTo>
                <a:cubicBezTo>
                  <a:pt x="7830" y="20000"/>
                  <a:pt x="7290" y="18933"/>
                  <a:pt x="7290" y="17333"/>
                </a:cubicBezTo>
                <a:cubicBezTo>
                  <a:pt x="7290" y="4267"/>
                  <a:pt x="7290" y="4267"/>
                  <a:pt x="7290" y="4267"/>
                </a:cubicBezTo>
                <a:close/>
                <a:moveTo>
                  <a:pt x="8640" y="17333"/>
                </a:moveTo>
                <a:cubicBezTo>
                  <a:pt x="8775" y="17600"/>
                  <a:pt x="8775" y="17600"/>
                  <a:pt x="8910" y="17600"/>
                </a:cubicBezTo>
                <a:cubicBezTo>
                  <a:pt x="9045" y="17600"/>
                  <a:pt x="9180" y="17600"/>
                  <a:pt x="9180" y="17333"/>
                </a:cubicBezTo>
                <a:cubicBezTo>
                  <a:pt x="12690" y="11467"/>
                  <a:pt x="12690" y="11467"/>
                  <a:pt x="12690" y="11467"/>
                </a:cubicBezTo>
                <a:cubicBezTo>
                  <a:pt x="13770" y="13067"/>
                  <a:pt x="13770" y="13067"/>
                  <a:pt x="13770" y="13067"/>
                </a:cubicBezTo>
                <a:cubicBezTo>
                  <a:pt x="13905" y="13333"/>
                  <a:pt x="13905" y="13333"/>
                  <a:pt x="14040" y="13333"/>
                </a:cubicBezTo>
                <a:cubicBezTo>
                  <a:pt x="14175" y="13333"/>
                  <a:pt x="14175" y="13333"/>
                  <a:pt x="14310" y="13067"/>
                </a:cubicBezTo>
                <a:cubicBezTo>
                  <a:pt x="15390" y="11467"/>
                  <a:pt x="15390" y="11467"/>
                  <a:pt x="15390" y="11467"/>
                </a:cubicBezTo>
                <a:cubicBezTo>
                  <a:pt x="18900" y="17333"/>
                  <a:pt x="18900" y="17333"/>
                  <a:pt x="18900" y="17333"/>
                </a:cubicBezTo>
                <a:cubicBezTo>
                  <a:pt x="18900" y="17600"/>
                  <a:pt x="19035" y="17600"/>
                  <a:pt x="19170" y="17600"/>
                </a:cubicBezTo>
                <a:cubicBezTo>
                  <a:pt x="19170" y="17600"/>
                  <a:pt x="19305" y="17600"/>
                  <a:pt x="19440" y="17333"/>
                </a:cubicBezTo>
                <a:cubicBezTo>
                  <a:pt x="19575" y="17067"/>
                  <a:pt x="19575" y="16533"/>
                  <a:pt x="19440" y="16267"/>
                </a:cubicBezTo>
                <a:cubicBezTo>
                  <a:pt x="16065" y="10400"/>
                  <a:pt x="16065" y="10400"/>
                  <a:pt x="16065" y="10400"/>
                </a:cubicBezTo>
                <a:cubicBezTo>
                  <a:pt x="19305" y="5333"/>
                  <a:pt x="19305" y="5333"/>
                  <a:pt x="19305" y="5333"/>
                </a:cubicBezTo>
                <a:cubicBezTo>
                  <a:pt x="19575" y="5067"/>
                  <a:pt x="19575" y="4533"/>
                  <a:pt x="19440" y="4267"/>
                </a:cubicBezTo>
                <a:cubicBezTo>
                  <a:pt x="19305" y="4000"/>
                  <a:pt x="19035" y="3733"/>
                  <a:pt x="18900" y="4000"/>
                </a:cubicBezTo>
                <a:cubicBezTo>
                  <a:pt x="14040" y="11467"/>
                  <a:pt x="14040" y="11467"/>
                  <a:pt x="14040" y="11467"/>
                </a:cubicBezTo>
                <a:cubicBezTo>
                  <a:pt x="12825" y="9867"/>
                  <a:pt x="12825" y="9867"/>
                  <a:pt x="12825" y="9867"/>
                </a:cubicBezTo>
                <a:cubicBezTo>
                  <a:pt x="12825" y="9867"/>
                  <a:pt x="12825" y="9867"/>
                  <a:pt x="12825" y="9867"/>
                </a:cubicBezTo>
                <a:cubicBezTo>
                  <a:pt x="9180" y="4000"/>
                  <a:pt x="9180" y="4000"/>
                  <a:pt x="9180" y="4000"/>
                </a:cubicBezTo>
                <a:cubicBezTo>
                  <a:pt x="9045" y="3733"/>
                  <a:pt x="8775" y="4000"/>
                  <a:pt x="8640" y="4267"/>
                </a:cubicBezTo>
                <a:cubicBezTo>
                  <a:pt x="8505" y="4533"/>
                  <a:pt x="8505" y="5067"/>
                  <a:pt x="8640" y="5333"/>
                </a:cubicBezTo>
                <a:cubicBezTo>
                  <a:pt x="12015" y="10400"/>
                  <a:pt x="12015" y="10400"/>
                  <a:pt x="12015" y="10400"/>
                </a:cubicBezTo>
                <a:cubicBezTo>
                  <a:pt x="8640" y="16267"/>
                  <a:pt x="8640" y="16267"/>
                  <a:pt x="8640" y="16267"/>
                </a:cubicBezTo>
                <a:cubicBezTo>
                  <a:pt x="8505" y="16533"/>
                  <a:pt x="8505" y="17067"/>
                  <a:pt x="8640" y="17333"/>
                </a:cubicBezTo>
                <a:close/>
                <a:moveTo>
                  <a:pt x="5130" y="11733"/>
                </a:moveTo>
                <a:cubicBezTo>
                  <a:pt x="5400" y="11733"/>
                  <a:pt x="5535" y="11200"/>
                  <a:pt x="5535" y="10933"/>
                </a:cubicBezTo>
                <a:cubicBezTo>
                  <a:pt x="5535" y="10400"/>
                  <a:pt x="5400" y="10133"/>
                  <a:pt x="5130" y="10133"/>
                </a:cubicBezTo>
                <a:cubicBezTo>
                  <a:pt x="2025" y="10133"/>
                  <a:pt x="2025" y="10133"/>
                  <a:pt x="2025" y="10133"/>
                </a:cubicBezTo>
                <a:cubicBezTo>
                  <a:pt x="1755" y="10133"/>
                  <a:pt x="1620" y="10400"/>
                  <a:pt x="1620" y="10933"/>
                </a:cubicBezTo>
                <a:cubicBezTo>
                  <a:pt x="1620" y="11200"/>
                  <a:pt x="1755" y="11733"/>
                  <a:pt x="2025" y="11733"/>
                </a:cubicBezTo>
                <a:lnTo>
                  <a:pt x="5130" y="11733"/>
                </a:lnTo>
                <a:close/>
                <a:moveTo>
                  <a:pt x="405" y="7467"/>
                </a:moveTo>
                <a:cubicBezTo>
                  <a:pt x="5130" y="7467"/>
                  <a:pt x="5130" y="7467"/>
                  <a:pt x="5130" y="7467"/>
                </a:cubicBezTo>
                <a:cubicBezTo>
                  <a:pt x="5400" y="7467"/>
                  <a:pt x="5535" y="7200"/>
                  <a:pt x="5535" y="6667"/>
                </a:cubicBezTo>
                <a:cubicBezTo>
                  <a:pt x="5535" y="6133"/>
                  <a:pt x="5400" y="5867"/>
                  <a:pt x="5130" y="5867"/>
                </a:cubicBezTo>
                <a:cubicBezTo>
                  <a:pt x="405" y="5867"/>
                  <a:pt x="405" y="5867"/>
                  <a:pt x="405" y="5867"/>
                </a:cubicBezTo>
                <a:cubicBezTo>
                  <a:pt x="135" y="5867"/>
                  <a:pt x="0" y="6133"/>
                  <a:pt x="0" y="6667"/>
                </a:cubicBezTo>
                <a:cubicBezTo>
                  <a:pt x="0" y="7200"/>
                  <a:pt x="135" y="7467"/>
                  <a:pt x="405" y="7467"/>
                </a:cubicBezTo>
                <a:close/>
                <a:moveTo>
                  <a:pt x="5535" y="14933"/>
                </a:moveTo>
                <a:cubicBezTo>
                  <a:pt x="5535" y="14667"/>
                  <a:pt x="5400" y="14133"/>
                  <a:pt x="5130" y="14133"/>
                </a:cubicBezTo>
                <a:cubicBezTo>
                  <a:pt x="3105" y="14133"/>
                  <a:pt x="3105" y="14133"/>
                  <a:pt x="3105" y="14133"/>
                </a:cubicBezTo>
                <a:cubicBezTo>
                  <a:pt x="2835" y="14133"/>
                  <a:pt x="2700" y="14667"/>
                  <a:pt x="2700" y="14933"/>
                </a:cubicBezTo>
                <a:cubicBezTo>
                  <a:pt x="2700" y="15467"/>
                  <a:pt x="2835" y="15733"/>
                  <a:pt x="3105" y="15733"/>
                </a:cubicBezTo>
                <a:cubicBezTo>
                  <a:pt x="5130" y="15733"/>
                  <a:pt x="5130" y="15733"/>
                  <a:pt x="5130" y="15733"/>
                </a:cubicBezTo>
                <a:cubicBezTo>
                  <a:pt x="5400" y="15733"/>
                  <a:pt x="5535" y="15467"/>
                  <a:pt x="5535" y="14933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48;p26">
            <a:extLst>
              <a:ext uri="{FF2B5EF4-FFF2-40B4-BE49-F238E27FC236}">
                <a16:creationId xmlns:a16="http://schemas.microsoft.com/office/drawing/2014/main" id="{E0DFC86C-00BD-461E-B587-D509DA50A047}"/>
              </a:ext>
            </a:extLst>
          </p:cNvPr>
          <p:cNvSpPr/>
          <p:nvPr/>
        </p:nvSpPr>
        <p:spPr>
          <a:xfrm>
            <a:off x="1556084" y="-8852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cassell005@gannon.edu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649;p26">
            <a:extLst>
              <a:ext uri="{FF2B5EF4-FFF2-40B4-BE49-F238E27FC236}">
                <a16:creationId xmlns:a16="http://schemas.microsoft.com/office/drawing/2014/main" id="{5CC6FA97-A34E-4A84-B09A-9FEC93140F42}"/>
              </a:ext>
            </a:extLst>
          </p:cNvPr>
          <p:cNvSpPr/>
          <p:nvPr/>
        </p:nvSpPr>
        <p:spPr>
          <a:xfrm>
            <a:off x="1180874" y="6151071"/>
            <a:ext cx="19463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+1-440-812-8862</a:t>
            </a:r>
            <a:endParaRPr dirty="0"/>
          </a:p>
        </p:txBody>
      </p:sp>
      <p:sp>
        <p:nvSpPr>
          <p:cNvPr id="53" name="Google Shape;650;p26">
            <a:extLst>
              <a:ext uri="{FF2B5EF4-FFF2-40B4-BE49-F238E27FC236}">
                <a16:creationId xmlns:a16="http://schemas.microsoft.com/office/drawing/2014/main" id="{0B134B77-B2AC-42E7-A17D-10444E973698}"/>
              </a:ext>
            </a:extLst>
          </p:cNvPr>
          <p:cNvSpPr/>
          <p:nvPr/>
        </p:nvSpPr>
        <p:spPr>
          <a:xfrm>
            <a:off x="8328931" y="6151071"/>
            <a:ext cx="28745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ERNES</a:t>
            </a:r>
            <a:r>
              <a:rPr lang="en-US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001@GANNON.EDU</a:t>
            </a:r>
            <a:endParaRPr sz="1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636;p26">
            <a:extLst>
              <a:ext uri="{FF2B5EF4-FFF2-40B4-BE49-F238E27FC236}">
                <a16:creationId xmlns:a16="http://schemas.microsoft.com/office/drawing/2014/main" id="{18D7917D-92B1-4010-96D1-FA6D39AD23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651" b="10952"/>
          <a:stretch/>
        </p:blipFill>
        <p:spPr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637;p26">
            <a:extLst>
              <a:ext uri="{FF2B5EF4-FFF2-40B4-BE49-F238E27FC236}">
                <a16:creationId xmlns:a16="http://schemas.microsoft.com/office/drawing/2014/main" id="{3DB740AB-51A1-481E-A61F-7EA5620FD853}"/>
              </a:ext>
            </a:extLst>
          </p:cNvPr>
          <p:cNvSpPr/>
          <p:nvPr/>
        </p:nvSpPr>
        <p:spPr>
          <a:xfrm>
            <a:off x="-68149" y="-20047"/>
            <a:ext cx="12328297" cy="6935981"/>
          </a:xfrm>
          <a:prstGeom prst="rect">
            <a:avLst/>
          </a:prstGeom>
          <a:solidFill>
            <a:srgbClr val="98012E">
              <a:alpha val="5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638;p26">
            <a:extLst>
              <a:ext uri="{FF2B5EF4-FFF2-40B4-BE49-F238E27FC236}">
                <a16:creationId xmlns:a16="http://schemas.microsoft.com/office/drawing/2014/main" id="{8C9C4B79-E7CD-469B-8693-1A149B603F05}"/>
              </a:ext>
            </a:extLst>
          </p:cNvPr>
          <p:cNvSpPr txBox="1"/>
          <p:nvPr/>
        </p:nvSpPr>
        <p:spPr>
          <a:xfrm>
            <a:off x="1116767" y="2385935"/>
            <a:ext cx="10263266" cy="172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6600"/>
            </a:pPr>
            <a:r>
              <a:rPr lang="en-IN" sz="9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endParaRPr sz="9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641;p26">
            <a:extLst>
              <a:ext uri="{FF2B5EF4-FFF2-40B4-BE49-F238E27FC236}">
                <a16:creationId xmlns:a16="http://schemas.microsoft.com/office/drawing/2014/main" id="{51BC8716-BBD2-4895-9A2D-78FCA7A644C0}"/>
              </a:ext>
            </a:extLst>
          </p:cNvPr>
          <p:cNvSpPr/>
          <p:nvPr/>
        </p:nvSpPr>
        <p:spPr>
          <a:xfrm>
            <a:off x="5768975" y="137410"/>
            <a:ext cx="993775" cy="1030228"/>
          </a:xfrm>
          <a:custGeom>
            <a:avLst/>
            <a:gdLst/>
            <a:ahLst/>
            <a:cxnLst/>
            <a:rect l="l" t="t" r="r" b="b"/>
            <a:pathLst>
              <a:path w="5299213" h="5493596" extrusionOk="0">
                <a:moveTo>
                  <a:pt x="0" y="0"/>
                </a:moveTo>
                <a:lnTo>
                  <a:pt x="5295943" y="0"/>
                </a:lnTo>
                <a:lnTo>
                  <a:pt x="5295943" y="2711812"/>
                </a:lnTo>
                <a:cubicBezTo>
                  <a:pt x="5331543" y="3433312"/>
                  <a:pt x="5076659" y="4166265"/>
                  <a:pt x="4525606" y="4717125"/>
                </a:cubicBezTo>
                <a:cubicBezTo>
                  <a:pt x="3490249" y="5752420"/>
                  <a:pt x="1812122" y="5752420"/>
                  <a:pt x="776765" y="4717125"/>
                </a:cubicBezTo>
                <a:cubicBezTo>
                  <a:pt x="248950" y="4189170"/>
                  <a:pt x="-8404" y="3494392"/>
                  <a:pt x="1978" y="2802668"/>
                </a:cubicBezTo>
                <a:lnTo>
                  <a:pt x="0" y="28026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42;p26">
            <a:extLst>
              <a:ext uri="{FF2B5EF4-FFF2-40B4-BE49-F238E27FC236}">
                <a16:creationId xmlns:a16="http://schemas.microsoft.com/office/drawing/2014/main" id="{392E9216-5C0C-4753-BCA8-B9005E50D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298" r="82125" b="15447"/>
          <a:stretch/>
        </p:blipFill>
        <p:spPr>
          <a:xfrm>
            <a:off x="5905032" y="269816"/>
            <a:ext cx="759656" cy="7654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6000" sy="96000" algn="tl" rotWithShape="0">
              <a:srgbClr val="000000">
                <a:alpha val="75686"/>
              </a:srgbClr>
            </a:outerShdw>
          </a:effectLst>
        </p:spPr>
      </p:pic>
      <p:cxnSp>
        <p:nvCxnSpPr>
          <p:cNvPr id="61" name="Google Shape;643;p26">
            <a:extLst>
              <a:ext uri="{FF2B5EF4-FFF2-40B4-BE49-F238E27FC236}">
                <a16:creationId xmlns:a16="http://schemas.microsoft.com/office/drawing/2014/main" id="{B70A96AF-44F8-4390-8331-A4B710227901}"/>
              </a:ext>
            </a:extLst>
          </p:cNvPr>
          <p:cNvCxnSpPr/>
          <p:nvPr/>
        </p:nvCxnSpPr>
        <p:spPr>
          <a:xfrm>
            <a:off x="8380635" y="6137338"/>
            <a:ext cx="0" cy="626722"/>
          </a:xfrm>
          <a:prstGeom prst="straightConnector1">
            <a:avLst/>
          </a:prstGeom>
          <a:noFill/>
          <a:ln w="34925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2" name="Google Shape;644;p26">
            <a:extLst>
              <a:ext uri="{FF2B5EF4-FFF2-40B4-BE49-F238E27FC236}">
                <a16:creationId xmlns:a16="http://schemas.microsoft.com/office/drawing/2014/main" id="{092B00AD-3372-4A36-BFFA-F79C4E4E0BE1}"/>
              </a:ext>
            </a:extLst>
          </p:cNvPr>
          <p:cNvSpPr txBox="1"/>
          <p:nvPr/>
        </p:nvSpPr>
        <p:spPr>
          <a:xfrm>
            <a:off x="4989606" y="6310988"/>
            <a:ext cx="3625645" cy="26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WWW.GANNON.EDU 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3" name="Google Shape;645;p26">
            <a:extLst>
              <a:ext uri="{FF2B5EF4-FFF2-40B4-BE49-F238E27FC236}">
                <a16:creationId xmlns:a16="http://schemas.microsoft.com/office/drawing/2014/main" id="{818D2146-A7BC-4515-B275-F2B86148CBC1}"/>
              </a:ext>
            </a:extLst>
          </p:cNvPr>
          <p:cNvCxnSpPr/>
          <p:nvPr/>
        </p:nvCxnSpPr>
        <p:spPr>
          <a:xfrm>
            <a:off x="5220637" y="6137338"/>
            <a:ext cx="0" cy="626722"/>
          </a:xfrm>
          <a:prstGeom prst="straightConnector1">
            <a:avLst/>
          </a:prstGeom>
          <a:noFill/>
          <a:ln w="34925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4" name="Google Shape;646;p26">
            <a:extLst>
              <a:ext uri="{FF2B5EF4-FFF2-40B4-BE49-F238E27FC236}">
                <a16:creationId xmlns:a16="http://schemas.microsoft.com/office/drawing/2014/main" id="{810CACED-8A2B-4472-B881-7DF18BDCA0C7}"/>
              </a:ext>
            </a:extLst>
          </p:cNvPr>
          <p:cNvSpPr/>
          <p:nvPr/>
        </p:nvSpPr>
        <p:spPr>
          <a:xfrm>
            <a:off x="465294" y="6280237"/>
            <a:ext cx="322289" cy="3234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512"/>
                </a:moveTo>
                <a:cubicBezTo>
                  <a:pt x="21600" y="16344"/>
                  <a:pt x="16848" y="21024"/>
                  <a:pt x="11016" y="21024"/>
                </a:cubicBezTo>
                <a:cubicBezTo>
                  <a:pt x="9144" y="21024"/>
                  <a:pt x="7416" y="20592"/>
                  <a:pt x="5904" y="19728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944" y="15984"/>
                  <a:pt x="1944" y="15984"/>
                  <a:pt x="1944" y="15984"/>
                </a:cubicBezTo>
                <a:cubicBezTo>
                  <a:pt x="936" y="14400"/>
                  <a:pt x="360" y="12528"/>
                  <a:pt x="360" y="10512"/>
                </a:cubicBezTo>
                <a:cubicBezTo>
                  <a:pt x="360" y="4680"/>
                  <a:pt x="5112" y="0"/>
                  <a:pt x="11016" y="0"/>
                </a:cubicBezTo>
                <a:cubicBezTo>
                  <a:pt x="16848" y="0"/>
                  <a:pt x="21600" y="4680"/>
                  <a:pt x="21600" y="10512"/>
                </a:cubicBezTo>
                <a:close/>
                <a:moveTo>
                  <a:pt x="11016" y="1656"/>
                </a:moveTo>
                <a:cubicBezTo>
                  <a:pt x="6048" y="1656"/>
                  <a:pt x="2088" y="5616"/>
                  <a:pt x="2088" y="10512"/>
                </a:cubicBezTo>
                <a:cubicBezTo>
                  <a:pt x="2088" y="12456"/>
                  <a:pt x="2736" y="14256"/>
                  <a:pt x="3744" y="15696"/>
                </a:cubicBezTo>
                <a:cubicBezTo>
                  <a:pt x="2664" y="19008"/>
                  <a:pt x="2664" y="19008"/>
                  <a:pt x="2664" y="19008"/>
                </a:cubicBezTo>
                <a:cubicBezTo>
                  <a:pt x="6120" y="17928"/>
                  <a:pt x="6120" y="17928"/>
                  <a:pt x="6120" y="17928"/>
                </a:cubicBezTo>
                <a:cubicBezTo>
                  <a:pt x="7488" y="18864"/>
                  <a:pt x="9216" y="19368"/>
                  <a:pt x="11016" y="19368"/>
                </a:cubicBezTo>
                <a:cubicBezTo>
                  <a:pt x="15912" y="19368"/>
                  <a:pt x="19944" y="15408"/>
                  <a:pt x="19944" y="10512"/>
                </a:cubicBezTo>
                <a:cubicBezTo>
                  <a:pt x="19944" y="5616"/>
                  <a:pt x="15912" y="1656"/>
                  <a:pt x="11016" y="1656"/>
                </a:cubicBezTo>
                <a:close/>
                <a:moveTo>
                  <a:pt x="16344" y="12960"/>
                </a:moveTo>
                <a:cubicBezTo>
                  <a:pt x="16272" y="12816"/>
                  <a:pt x="16128" y="12744"/>
                  <a:pt x="15840" y="12672"/>
                </a:cubicBezTo>
                <a:cubicBezTo>
                  <a:pt x="15624" y="12528"/>
                  <a:pt x="14328" y="11880"/>
                  <a:pt x="14112" y="11808"/>
                </a:cubicBezTo>
                <a:cubicBezTo>
                  <a:pt x="13824" y="11736"/>
                  <a:pt x="13680" y="11664"/>
                  <a:pt x="13464" y="11952"/>
                </a:cubicBezTo>
                <a:cubicBezTo>
                  <a:pt x="13320" y="12168"/>
                  <a:pt x="12816" y="12744"/>
                  <a:pt x="12672" y="12960"/>
                </a:cubicBezTo>
                <a:cubicBezTo>
                  <a:pt x="12528" y="13104"/>
                  <a:pt x="12384" y="13104"/>
                  <a:pt x="12096" y="13032"/>
                </a:cubicBezTo>
                <a:cubicBezTo>
                  <a:pt x="11880" y="12888"/>
                  <a:pt x="11016" y="12600"/>
                  <a:pt x="10008" y="11736"/>
                </a:cubicBezTo>
                <a:cubicBezTo>
                  <a:pt x="9216" y="11016"/>
                  <a:pt x="8712" y="10224"/>
                  <a:pt x="8568" y="9936"/>
                </a:cubicBezTo>
                <a:cubicBezTo>
                  <a:pt x="8424" y="9720"/>
                  <a:pt x="8568" y="9576"/>
                  <a:pt x="8712" y="9432"/>
                </a:cubicBezTo>
                <a:cubicBezTo>
                  <a:pt x="8784" y="9288"/>
                  <a:pt x="8928" y="9144"/>
                  <a:pt x="9072" y="9000"/>
                </a:cubicBezTo>
                <a:cubicBezTo>
                  <a:pt x="9216" y="8784"/>
                  <a:pt x="9216" y="8712"/>
                  <a:pt x="9360" y="8568"/>
                </a:cubicBezTo>
                <a:cubicBezTo>
                  <a:pt x="9432" y="8352"/>
                  <a:pt x="9360" y="8208"/>
                  <a:pt x="9288" y="8064"/>
                </a:cubicBezTo>
                <a:cubicBezTo>
                  <a:pt x="9216" y="7992"/>
                  <a:pt x="8712" y="6696"/>
                  <a:pt x="8496" y="6192"/>
                </a:cubicBezTo>
                <a:cubicBezTo>
                  <a:pt x="8280" y="5688"/>
                  <a:pt x="8064" y="5760"/>
                  <a:pt x="7920" y="5760"/>
                </a:cubicBezTo>
                <a:cubicBezTo>
                  <a:pt x="7776" y="5760"/>
                  <a:pt x="7632" y="5688"/>
                  <a:pt x="7416" y="5688"/>
                </a:cubicBezTo>
                <a:cubicBezTo>
                  <a:pt x="7272" y="5688"/>
                  <a:pt x="6984" y="5760"/>
                  <a:pt x="6768" y="6048"/>
                </a:cubicBezTo>
                <a:cubicBezTo>
                  <a:pt x="6480" y="6264"/>
                  <a:pt x="5832" y="6912"/>
                  <a:pt x="5832" y="8208"/>
                </a:cubicBezTo>
                <a:cubicBezTo>
                  <a:pt x="5832" y="9432"/>
                  <a:pt x="6768" y="10656"/>
                  <a:pt x="6912" y="10872"/>
                </a:cubicBezTo>
                <a:cubicBezTo>
                  <a:pt x="6984" y="11016"/>
                  <a:pt x="8712" y="13752"/>
                  <a:pt x="11304" y="14760"/>
                </a:cubicBezTo>
                <a:cubicBezTo>
                  <a:pt x="13968" y="15768"/>
                  <a:pt x="13968" y="15408"/>
                  <a:pt x="14472" y="15408"/>
                </a:cubicBezTo>
                <a:cubicBezTo>
                  <a:pt x="14904" y="15336"/>
                  <a:pt x="15984" y="14760"/>
                  <a:pt x="16200" y="14184"/>
                </a:cubicBezTo>
                <a:cubicBezTo>
                  <a:pt x="16416" y="13536"/>
                  <a:pt x="16416" y="13032"/>
                  <a:pt x="16344" y="12960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47;p26">
            <a:extLst>
              <a:ext uri="{FF2B5EF4-FFF2-40B4-BE49-F238E27FC236}">
                <a16:creationId xmlns:a16="http://schemas.microsoft.com/office/drawing/2014/main" id="{3085E5A9-8A43-4343-84BA-841E7D866D4A}"/>
              </a:ext>
            </a:extLst>
          </p:cNvPr>
          <p:cNvSpPr/>
          <p:nvPr/>
        </p:nvSpPr>
        <p:spPr>
          <a:xfrm flipH="1">
            <a:off x="11425003" y="6309459"/>
            <a:ext cx="546100" cy="279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40" y="21600"/>
                </a:moveTo>
                <a:cubicBezTo>
                  <a:pt x="19440" y="21600"/>
                  <a:pt x="19440" y="21600"/>
                  <a:pt x="19440" y="21600"/>
                </a:cubicBezTo>
                <a:cubicBezTo>
                  <a:pt x="20655" y="21600"/>
                  <a:pt x="21600" y="19733"/>
                  <a:pt x="21600" y="17333"/>
                </a:cubicBezTo>
                <a:cubicBezTo>
                  <a:pt x="21600" y="4267"/>
                  <a:pt x="21600" y="4267"/>
                  <a:pt x="21600" y="4267"/>
                </a:cubicBezTo>
                <a:cubicBezTo>
                  <a:pt x="21600" y="1867"/>
                  <a:pt x="20655" y="0"/>
                  <a:pt x="19440" y="0"/>
                </a:cubicBezTo>
                <a:cubicBezTo>
                  <a:pt x="8640" y="0"/>
                  <a:pt x="8640" y="0"/>
                  <a:pt x="8640" y="0"/>
                </a:cubicBezTo>
                <a:cubicBezTo>
                  <a:pt x="7425" y="0"/>
                  <a:pt x="6480" y="1867"/>
                  <a:pt x="6480" y="4267"/>
                </a:cubicBezTo>
                <a:cubicBezTo>
                  <a:pt x="6480" y="17333"/>
                  <a:pt x="6480" y="17333"/>
                  <a:pt x="6480" y="17333"/>
                </a:cubicBezTo>
                <a:cubicBezTo>
                  <a:pt x="6480" y="19733"/>
                  <a:pt x="7425" y="21600"/>
                  <a:pt x="8640" y="21600"/>
                </a:cubicBezTo>
                <a:close/>
                <a:moveTo>
                  <a:pt x="7290" y="4267"/>
                </a:moveTo>
                <a:cubicBezTo>
                  <a:pt x="7290" y="2933"/>
                  <a:pt x="7830" y="1600"/>
                  <a:pt x="8640" y="1600"/>
                </a:cubicBezTo>
                <a:cubicBezTo>
                  <a:pt x="19440" y="1600"/>
                  <a:pt x="19440" y="1600"/>
                  <a:pt x="19440" y="1600"/>
                </a:cubicBezTo>
                <a:cubicBezTo>
                  <a:pt x="20250" y="1600"/>
                  <a:pt x="20790" y="2933"/>
                  <a:pt x="20790" y="4267"/>
                </a:cubicBezTo>
                <a:cubicBezTo>
                  <a:pt x="20790" y="17333"/>
                  <a:pt x="20790" y="17333"/>
                  <a:pt x="20790" y="17333"/>
                </a:cubicBezTo>
                <a:cubicBezTo>
                  <a:pt x="20790" y="18933"/>
                  <a:pt x="20250" y="20000"/>
                  <a:pt x="19440" y="20000"/>
                </a:cubicBezTo>
                <a:cubicBezTo>
                  <a:pt x="13365" y="20000"/>
                  <a:pt x="13365" y="20000"/>
                  <a:pt x="13365" y="20000"/>
                </a:cubicBezTo>
                <a:cubicBezTo>
                  <a:pt x="8640" y="20000"/>
                  <a:pt x="8640" y="20000"/>
                  <a:pt x="8640" y="20000"/>
                </a:cubicBezTo>
                <a:cubicBezTo>
                  <a:pt x="7830" y="20000"/>
                  <a:pt x="7290" y="18933"/>
                  <a:pt x="7290" y="17333"/>
                </a:cubicBezTo>
                <a:cubicBezTo>
                  <a:pt x="7290" y="4267"/>
                  <a:pt x="7290" y="4267"/>
                  <a:pt x="7290" y="4267"/>
                </a:cubicBezTo>
                <a:close/>
                <a:moveTo>
                  <a:pt x="8640" y="17333"/>
                </a:moveTo>
                <a:cubicBezTo>
                  <a:pt x="8775" y="17600"/>
                  <a:pt x="8775" y="17600"/>
                  <a:pt x="8910" y="17600"/>
                </a:cubicBezTo>
                <a:cubicBezTo>
                  <a:pt x="9045" y="17600"/>
                  <a:pt x="9180" y="17600"/>
                  <a:pt x="9180" y="17333"/>
                </a:cubicBezTo>
                <a:cubicBezTo>
                  <a:pt x="12690" y="11467"/>
                  <a:pt x="12690" y="11467"/>
                  <a:pt x="12690" y="11467"/>
                </a:cubicBezTo>
                <a:cubicBezTo>
                  <a:pt x="13770" y="13067"/>
                  <a:pt x="13770" y="13067"/>
                  <a:pt x="13770" y="13067"/>
                </a:cubicBezTo>
                <a:cubicBezTo>
                  <a:pt x="13905" y="13333"/>
                  <a:pt x="13905" y="13333"/>
                  <a:pt x="14040" y="13333"/>
                </a:cubicBezTo>
                <a:cubicBezTo>
                  <a:pt x="14175" y="13333"/>
                  <a:pt x="14175" y="13333"/>
                  <a:pt x="14310" y="13067"/>
                </a:cubicBezTo>
                <a:cubicBezTo>
                  <a:pt x="15390" y="11467"/>
                  <a:pt x="15390" y="11467"/>
                  <a:pt x="15390" y="11467"/>
                </a:cubicBezTo>
                <a:cubicBezTo>
                  <a:pt x="18900" y="17333"/>
                  <a:pt x="18900" y="17333"/>
                  <a:pt x="18900" y="17333"/>
                </a:cubicBezTo>
                <a:cubicBezTo>
                  <a:pt x="18900" y="17600"/>
                  <a:pt x="19035" y="17600"/>
                  <a:pt x="19170" y="17600"/>
                </a:cubicBezTo>
                <a:cubicBezTo>
                  <a:pt x="19170" y="17600"/>
                  <a:pt x="19305" y="17600"/>
                  <a:pt x="19440" y="17333"/>
                </a:cubicBezTo>
                <a:cubicBezTo>
                  <a:pt x="19575" y="17067"/>
                  <a:pt x="19575" y="16533"/>
                  <a:pt x="19440" y="16267"/>
                </a:cubicBezTo>
                <a:cubicBezTo>
                  <a:pt x="16065" y="10400"/>
                  <a:pt x="16065" y="10400"/>
                  <a:pt x="16065" y="10400"/>
                </a:cubicBezTo>
                <a:cubicBezTo>
                  <a:pt x="19305" y="5333"/>
                  <a:pt x="19305" y="5333"/>
                  <a:pt x="19305" y="5333"/>
                </a:cubicBezTo>
                <a:cubicBezTo>
                  <a:pt x="19575" y="5067"/>
                  <a:pt x="19575" y="4533"/>
                  <a:pt x="19440" y="4267"/>
                </a:cubicBezTo>
                <a:cubicBezTo>
                  <a:pt x="19305" y="4000"/>
                  <a:pt x="19035" y="3733"/>
                  <a:pt x="18900" y="4000"/>
                </a:cubicBezTo>
                <a:cubicBezTo>
                  <a:pt x="14040" y="11467"/>
                  <a:pt x="14040" y="11467"/>
                  <a:pt x="14040" y="11467"/>
                </a:cubicBezTo>
                <a:cubicBezTo>
                  <a:pt x="12825" y="9867"/>
                  <a:pt x="12825" y="9867"/>
                  <a:pt x="12825" y="9867"/>
                </a:cubicBezTo>
                <a:cubicBezTo>
                  <a:pt x="12825" y="9867"/>
                  <a:pt x="12825" y="9867"/>
                  <a:pt x="12825" y="9867"/>
                </a:cubicBezTo>
                <a:cubicBezTo>
                  <a:pt x="9180" y="4000"/>
                  <a:pt x="9180" y="4000"/>
                  <a:pt x="9180" y="4000"/>
                </a:cubicBezTo>
                <a:cubicBezTo>
                  <a:pt x="9045" y="3733"/>
                  <a:pt x="8775" y="4000"/>
                  <a:pt x="8640" y="4267"/>
                </a:cubicBezTo>
                <a:cubicBezTo>
                  <a:pt x="8505" y="4533"/>
                  <a:pt x="8505" y="5067"/>
                  <a:pt x="8640" y="5333"/>
                </a:cubicBezTo>
                <a:cubicBezTo>
                  <a:pt x="12015" y="10400"/>
                  <a:pt x="12015" y="10400"/>
                  <a:pt x="12015" y="10400"/>
                </a:cubicBezTo>
                <a:cubicBezTo>
                  <a:pt x="8640" y="16267"/>
                  <a:pt x="8640" y="16267"/>
                  <a:pt x="8640" y="16267"/>
                </a:cubicBezTo>
                <a:cubicBezTo>
                  <a:pt x="8505" y="16533"/>
                  <a:pt x="8505" y="17067"/>
                  <a:pt x="8640" y="17333"/>
                </a:cubicBezTo>
                <a:close/>
                <a:moveTo>
                  <a:pt x="5130" y="11733"/>
                </a:moveTo>
                <a:cubicBezTo>
                  <a:pt x="5400" y="11733"/>
                  <a:pt x="5535" y="11200"/>
                  <a:pt x="5535" y="10933"/>
                </a:cubicBezTo>
                <a:cubicBezTo>
                  <a:pt x="5535" y="10400"/>
                  <a:pt x="5400" y="10133"/>
                  <a:pt x="5130" y="10133"/>
                </a:cubicBezTo>
                <a:cubicBezTo>
                  <a:pt x="2025" y="10133"/>
                  <a:pt x="2025" y="10133"/>
                  <a:pt x="2025" y="10133"/>
                </a:cubicBezTo>
                <a:cubicBezTo>
                  <a:pt x="1755" y="10133"/>
                  <a:pt x="1620" y="10400"/>
                  <a:pt x="1620" y="10933"/>
                </a:cubicBezTo>
                <a:cubicBezTo>
                  <a:pt x="1620" y="11200"/>
                  <a:pt x="1755" y="11733"/>
                  <a:pt x="2025" y="11733"/>
                </a:cubicBezTo>
                <a:lnTo>
                  <a:pt x="5130" y="11733"/>
                </a:lnTo>
                <a:close/>
                <a:moveTo>
                  <a:pt x="405" y="7467"/>
                </a:moveTo>
                <a:cubicBezTo>
                  <a:pt x="5130" y="7467"/>
                  <a:pt x="5130" y="7467"/>
                  <a:pt x="5130" y="7467"/>
                </a:cubicBezTo>
                <a:cubicBezTo>
                  <a:pt x="5400" y="7467"/>
                  <a:pt x="5535" y="7200"/>
                  <a:pt x="5535" y="6667"/>
                </a:cubicBezTo>
                <a:cubicBezTo>
                  <a:pt x="5535" y="6133"/>
                  <a:pt x="5400" y="5867"/>
                  <a:pt x="5130" y="5867"/>
                </a:cubicBezTo>
                <a:cubicBezTo>
                  <a:pt x="405" y="5867"/>
                  <a:pt x="405" y="5867"/>
                  <a:pt x="405" y="5867"/>
                </a:cubicBezTo>
                <a:cubicBezTo>
                  <a:pt x="135" y="5867"/>
                  <a:pt x="0" y="6133"/>
                  <a:pt x="0" y="6667"/>
                </a:cubicBezTo>
                <a:cubicBezTo>
                  <a:pt x="0" y="7200"/>
                  <a:pt x="135" y="7467"/>
                  <a:pt x="405" y="7467"/>
                </a:cubicBezTo>
                <a:close/>
                <a:moveTo>
                  <a:pt x="5535" y="14933"/>
                </a:moveTo>
                <a:cubicBezTo>
                  <a:pt x="5535" y="14667"/>
                  <a:pt x="5400" y="14133"/>
                  <a:pt x="5130" y="14133"/>
                </a:cubicBezTo>
                <a:cubicBezTo>
                  <a:pt x="3105" y="14133"/>
                  <a:pt x="3105" y="14133"/>
                  <a:pt x="3105" y="14133"/>
                </a:cubicBezTo>
                <a:cubicBezTo>
                  <a:pt x="2835" y="14133"/>
                  <a:pt x="2700" y="14667"/>
                  <a:pt x="2700" y="14933"/>
                </a:cubicBezTo>
                <a:cubicBezTo>
                  <a:pt x="2700" y="15467"/>
                  <a:pt x="2835" y="15733"/>
                  <a:pt x="3105" y="15733"/>
                </a:cubicBezTo>
                <a:cubicBezTo>
                  <a:pt x="5130" y="15733"/>
                  <a:pt x="5130" y="15733"/>
                  <a:pt x="5130" y="15733"/>
                </a:cubicBezTo>
                <a:cubicBezTo>
                  <a:pt x="5400" y="15733"/>
                  <a:pt x="5535" y="15467"/>
                  <a:pt x="5535" y="14933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48;p26">
            <a:extLst>
              <a:ext uri="{FF2B5EF4-FFF2-40B4-BE49-F238E27FC236}">
                <a16:creationId xmlns:a16="http://schemas.microsoft.com/office/drawing/2014/main" id="{B9E73B9D-52F9-4A14-A081-33E81266CEB0}"/>
              </a:ext>
            </a:extLst>
          </p:cNvPr>
          <p:cNvSpPr/>
          <p:nvPr/>
        </p:nvSpPr>
        <p:spPr>
          <a:xfrm>
            <a:off x="1708484" y="-7328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cassell005@gannon.edu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49;p26">
            <a:extLst>
              <a:ext uri="{FF2B5EF4-FFF2-40B4-BE49-F238E27FC236}">
                <a16:creationId xmlns:a16="http://schemas.microsoft.com/office/drawing/2014/main" id="{31D155B6-4C4F-4B9F-8052-C475C872A411}"/>
              </a:ext>
            </a:extLst>
          </p:cNvPr>
          <p:cNvSpPr/>
          <p:nvPr/>
        </p:nvSpPr>
        <p:spPr>
          <a:xfrm>
            <a:off x="647005" y="6279959"/>
            <a:ext cx="25247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+91-89 7175 7788</a:t>
            </a:r>
            <a:endParaRPr dirty="0"/>
          </a:p>
        </p:txBody>
      </p:sp>
      <p:sp>
        <p:nvSpPr>
          <p:cNvPr id="70" name="Google Shape;649;p26">
            <a:extLst>
              <a:ext uri="{FF2B5EF4-FFF2-40B4-BE49-F238E27FC236}">
                <a16:creationId xmlns:a16="http://schemas.microsoft.com/office/drawing/2014/main" id="{0D1A3438-3241-4247-BD37-E62734E1FF74}"/>
              </a:ext>
            </a:extLst>
          </p:cNvPr>
          <p:cNvSpPr/>
          <p:nvPr/>
        </p:nvSpPr>
        <p:spPr>
          <a:xfrm>
            <a:off x="2834561" y="6263118"/>
            <a:ext cx="24109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+91-96 1123 8899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9A792-2264-44D8-907C-E9C3D0C9070B}"/>
              </a:ext>
            </a:extLst>
          </p:cNvPr>
          <p:cNvSpPr txBox="1"/>
          <p:nvPr/>
        </p:nvSpPr>
        <p:spPr>
          <a:xfrm>
            <a:off x="8712407" y="6269603"/>
            <a:ext cx="301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20B0604020202020204" charset="0"/>
              </a:rPr>
              <a:t>RAVI002@GANNON.EDU  </a:t>
            </a:r>
            <a:endParaRPr lang="en-IN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endParaRPr lang="en-IN" b="1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36;p26">
            <a:extLst>
              <a:ext uri="{FF2B5EF4-FFF2-40B4-BE49-F238E27FC236}">
                <a16:creationId xmlns:a16="http://schemas.microsoft.com/office/drawing/2014/main" id="{2CB9610F-DDBA-481E-B384-24F3D2900C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651" b="1095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638;p26">
            <a:extLst>
              <a:ext uri="{FF2B5EF4-FFF2-40B4-BE49-F238E27FC236}">
                <a16:creationId xmlns:a16="http://schemas.microsoft.com/office/drawing/2014/main" id="{2150E374-AA04-428F-9D87-6BC5F8987A29}"/>
              </a:ext>
            </a:extLst>
          </p:cNvPr>
          <p:cNvSpPr txBox="1"/>
          <p:nvPr/>
        </p:nvSpPr>
        <p:spPr>
          <a:xfrm>
            <a:off x="964367" y="2233535"/>
            <a:ext cx="10263266" cy="172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639;p26">
            <a:extLst>
              <a:ext uri="{FF2B5EF4-FFF2-40B4-BE49-F238E27FC236}">
                <a16:creationId xmlns:a16="http://schemas.microsoft.com/office/drawing/2014/main" id="{DBB388CB-7AD5-4555-8793-94661F1D978A}"/>
              </a:ext>
            </a:extLst>
          </p:cNvPr>
          <p:cNvSpPr/>
          <p:nvPr/>
        </p:nvSpPr>
        <p:spPr>
          <a:xfrm>
            <a:off x="-148329" y="4090737"/>
            <a:ext cx="12516792" cy="1311552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EMILY ERNES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ASSOCIATE DIRECTOR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GLOBAL ADMISSIONS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41;p26">
            <a:extLst>
              <a:ext uri="{FF2B5EF4-FFF2-40B4-BE49-F238E27FC236}">
                <a16:creationId xmlns:a16="http://schemas.microsoft.com/office/drawing/2014/main" id="{AEC37FBE-335F-4992-A30B-EDAE4D58382D}"/>
              </a:ext>
            </a:extLst>
          </p:cNvPr>
          <p:cNvSpPr/>
          <p:nvPr/>
        </p:nvSpPr>
        <p:spPr>
          <a:xfrm>
            <a:off x="5616575" y="-14990"/>
            <a:ext cx="993775" cy="1030228"/>
          </a:xfrm>
          <a:custGeom>
            <a:avLst/>
            <a:gdLst/>
            <a:ahLst/>
            <a:cxnLst/>
            <a:rect l="l" t="t" r="r" b="b"/>
            <a:pathLst>
              <a:path w="5299213" h="5493596" extrusionOk="0">
                <a:moveTo>
                  <a:pt x="0" y="0"/>
                </a:moveTo>
                <a:lnTo>
                  <a:pt x="5295943" y="0"/>
                </a:lnTo>
                <a:lnTo>
                  <a:pt x="5295943" y="2711812"/>
                </a:lnTo>
                <a:cubicBezTo>
                  <a:pt x="5331543" y="3433312"/>
                  <a:pt x="5076659" y="4166265"/>
                  <a:pt x="4525606" y="4717125"/>
                </a:cubicBezTo>
                <a:cubicBezTo>
                  <a:pt x="3490249" y="5752420"/>
                  <a:pt x="1812122" y="5752420"/>
                  <a:pt x="776765" y="4717125"/>
                </a:cubicBezTo>
                <a:cubicBezTo>
                  <a:pt x="248950" y="4189170"/>
                  <a:pt x="-8404" y="3494392"/>
                  <a:pt x="1978" y="2802668"/>
                </a:cubicBezTo>
                <a:lnTo>
                  <a:pt x="0" y="28026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642;p26">
            <a:extLst>
              <a:ext uri="{FF2B5EF4-FFF2-40B4-BE49-F238E27FC236}">
                <a16:creationId xmlns:a16="http://schemas.microsoft.com/office/drawing/2014/main" id="{E64FC8C9-DA51-46A5-93D8-1DB6CBC4E5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298" r="82125" b="15447"/>
          <a:stretch/>
        </p:blipFill>
        <p:spPr>
          <a:xfrm>
            <a:off x="5752632" y="117416"/>
            <a:ext cx="759656" cy="7654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6000" sy="96000" algn="tl" rotWithShape="0">
              <a:srgbClr val="000000">
                <a:alpha val="75686"/>
              </a:srgbClr>
            </a:outerShdw>
          </a:effectLst>
        </p:spPr>
      </p:pic>
      <p:cxnSp>
        <p:nvCxnSpPr>
          <p:cNvPr id="46" name="Google Shape;643;p26">
            <a:extLst>
              <a:ext uri="{FF2B5EF4-FFF2-40B4-BE49-F238E27FC236}">
                <a16:creationId xmlns:a16="http://schemas.microsoft.com/office/drawing/2014/main" id="{CBB2255E-EE0E-4FBF-938A-76AEABF3F0B3}"/>
              </a:ext>
            </a:extLst>
          </p:cNvPr>
          <p:cNvCxnSpPr/>
          <p:nvPr/>
        </p:nvCxnSpPr>
        <p:spPr>
          <a:xfrm>
            <a:off x="7777131" y="5984938"/>
            <a:ext cx="0" cy="626722"/>
          </a:xfrm>
          <a:prstGeom prst="straightConnector1">
            <a:avLst/>
          </a:prstGeom>
          <a:noFill/>
          <a:ln w="9525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7" name="Google Shape;644;p26">
            <a:extLst>
              <a:ext uri="{FF2B5EF4-FFF2-40B4-BE49-F238E27FC236}">
                <a16:creationId xmlns:a16="http://schemas.microsoft.com/office/drawing/2014/main" id="{F3438112-12FB-48B8-9BC4-86B77C018D08}"/>
              </a:ext>
            </a:extLst>
          </p:cNvPr>
          <p:cNvSpPr txBox="1"/>
          <p:nvPr/>
        </p:nvSpPr>
        <p:spPr>
          <a:xfrm>
            <a:off x="3591456" y="6157675"/>
            <a:ext cx="5037222" cy="26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WWW.GANNON.EDU 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" name="Google Shape;645;p26">
            <a:extLst>
              <a:ext uri="{FF2B5EF4-FFF2-40B4-BE49-F238E27FC236}">
                <a16:creationId xmlns:a16="http://schemas.microsoft.com/office/drawing/2014/main" id="{9A351115-FBEF-4F0B-BA66-4D56547A1D3A}"/>
              </a:ext>
            </a:extLst>
          </p:cNvPr>
          <p:cNvCxnSpPr/>
          <p:nvPr/>
        </p:nvCxnSpPr>
        <p:spPr>
          <a:xfrm>
            <a:off x="4409869" y="5984938"/>
            <a:ext cx="0" cy="626722"/>
          </a:xfrm>
          <a:prstGeom prst="straightConnector1">
            <a:avLst/>
          </a:prstGeom>
          <a:noFill/>
          <a:ln w="9525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" name="Google Shape;646;p26">
            <a:extLst>
              <a:ext uri="{FF2B5EF4-FFF2-40B4-BE49-F238E27FC236}">
                <a16:creationId xmlns:a16="http://schemas.microsoft.com/office/drawing/2014/main" id="{018FBB9D-8EC2-4407-84DE-BBE9C23F3599}"/>
              </a:ext>
            </a:extLst>
          </p:cNvPr>
          <p:cNvSpPr/>
          <p:nvPr/>
        </p:nvSpPr>
        <p:spPr>
          <a:xfrm>
            <a:off x="642078" y="6127837"/>
            <a:ext cx="322289" cy="3234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512"/>
                </a:moveTo>
                <a:cubicBezTo>
                  <a:pt x="21600" y="16344"/>
                  <a:pt x="16848" y="21024"/>
                  <a:pt x="11016" y="21024"/>
                </a:cubicBezTo>
                <a:cubicBezTo>
                  <a:pt x="9144" y="21024"/>
                  <a:pt x="7416" y="20592"/>
                  <a:pt x="5904" y="19728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944" y="15984"/>
                  <a:pt x="1944" y="15984"/>
                  <a:pt x="1944" y="15984"/>
                </a:cubicBezTo>
                <a:cubicBezTo>
                  <a:pt x="936" y="14400"/>
                  <a:pt x="360" y="12528"/>
                  <a:pt x="360" y="10512"/>
                </a:cubicBezTo>
                <a:cubicBezTo>
                  <a:pt x="360" y="4680"/>
                  <a:pt x="5112" y="0"/>
                  <a:pt x="11016" y="0"/>
                </a:cubicBezTo>
                <a:cubicBezTo>
                  <a:pt x="16848" y="0"/>
                  <a:pt x="21600" y="4680"/>
                  <a:pt x="21600" y="10512"/>
                </a:cubicBezTo>
                <a:close/>
                <a:moveTo>
                  <a:pt x="11016" y="1656"/>
                </a:moveTo>
                <a:cubicBezTo>
                  <a:pt x="6048" y="1656"/>
                  <a:pt x="2088" y="5616"/>
                  <a:pt x="2088" y="10512"/>
                </a:cubicBezTo>
                <a:cubicBezTo>
                  <a:pt x="2088" y="12456"/>
                  <a:pt x="2736" y="14256"/>
                  <a:pt x="3744" y="15696"/>
                </a:cubicBezTo>
                <a:cubicBezTo>
                  <a:pt x="2664" y="19008"/>
                  <a:pt x="2664" y="19008"/>
                  <a:pt x="2664" y="19008"/>
                </a:cubicBezTo>
                <a:cubicBezTo>
                  <a:pt x="6120" y="17928"/>
                  <a:pt x="6120" y="17928"/>
                  <a:pt x="6120" y="17928"/>
                </a:cubicBezTo>
                <a:cubicBezTo>
                  <a:pt x="7488" y="18864"/>
                  <a:pt x="9216" y="19368"/>
                  <a:pt x="11016" y="19368"/>
                </a:cubicBezTo>
                <a:cubicBezTo>
                  <a:pt x="15912" y="19368"/>
                  <a:pt x="19944" y="15408"/>
                  <a:pt x="19944" y="10512"/>
                </a:cubicBezTo>
                <a:cubicBezTo>
                  <a:pt x="19944" y="5616"/>
                  <a:pt x="15912" y="1656"/>
                  <a:pt x="11016" y="1656"/>
                </a:cubicBezTo>
                <a:close/>
                <a:moveTo>
                  <a:pt x="16344" y="12960"/>
                </a:moveTo>
                <a:cubicBezTo>
                  <a:pt x="16272" y="12816"/>
                  <a:pt x="16128" y="12744"/>
                  <a:pt x="15840" y="12672"/>
                </a:cubicBezTo>
                <a:cubicBezTo>
                  <a:pt x="15624" y="12528"/>
                  <a:pt x="14328" y="11880"/>
                  <a:pt x="14112" y="11808"/>
                </a:cubicBezTo>
                <a:cubicBezTo>
                  <a:pt x="13824" y="11736"/>
                  <a:pt x="13680" y="11664"/>
                  <a:pt x="13464" y="11952"/>
                </a:cubicBezTo>
                <a:cubicBezTo>
                  <a:pt x="13320" y="12168"/>
                  <a:pt x="12816" y="12744"/>
                  <a:pt x="12672" y="12960"/>
                </a:cubicBezTo>
                <a:cubicBezTo>
                  <a:pt x="12528" y="13104"/>
                  <a:pt x="12384" y="13104"/>
                  <a:pt x="12096" y="13032"/>
                </a:cubicBezTo>
                <a:cubicBezTo>
                  <a:pt x="11880" y="12888"/>
                  <a:pt x="11016" y="12600"/>
                  <a:pt x="10008" y="11736"/>
                </a:cubicBezTo>
                <a:cubicBezTo>
                  <a:pt x="9216" y="11016"/>
                  <a:pt x="8712" y="10224"/>
                  <a:pt x="8568" y="9936"/>
                </a:cubicBezTo>
                <a:cubicBezTo>
                  <a:pt x="8424" y="9720"/>
                  <a:pt x="8568" y="9576"/>
                  <a:pt x="8712" y="9432"/>
                </a:cubicBezTo>
                <a:cubicBezTo>
                  <a:pt x="8784" y="9288"/>
                  <a:pt x="8928" y="9144"/>
                  <a:pt x="9072" y="9000"/>
                </a:cubicBezTo>
                <a:cubicBezTo>
                  <a:pt x="9216" y="8784"/>
                  <a:pt x="9216" y="8712"/>
                  <a:pt x="9360" y="8568"/>
                </a:cubicBezTo>
                <a:cubicBezTo>
                  <a:pt x="9432" y="8352"/>
                  <a:pt x="9360" y="8208"/>
                  <a:pt x="9288" y="8064"/>
                </a:cubicBezTo>
                <a:cubicBezTo>
                  <a:pt x="9216" y="7992"/>
                  <a:pt x="8712" y="6696"/>
                  <a:pt x="8496" y="6192"/>
                </a:cubicBezTo>
                <a:cubicBezTo>
                  <a:pt x="8280" y="5688"/>
                  <a:pt x="8064" y="5760"/>
                  <a:pt x="7920" y="5760"/>
                </a:cubicBezTo>
                <a:cubicBezTo>
                  <a:pt x="7776" y="5760"/>
                  <a:pt x="7632" y="5688"/>
                  <a:pt x="7416" y="5688"/>
                </a:cubicBezTo>
                <a:cubicBezTo>
                  <a:pt x="7272" y="5688"/>
                  <a:pt x="6984" y="5760"/>
                  <a:pt x="6768" y="6048"/>
                </a:cubicBezTo>
                <a:cubicBezTo>
                  <a:pt x="6480" y="6264"/>
                  <a:pt x="5832" y="6912"/>
                  <a:pt x="5832" y="8208"/>
                </a:cubicBezTo>
                <a:cubicBezTo>
                  <a:pt x="5832" y="9432"/>
                  <a:pt x="6768" y="10656"/>
                  <a:pt x="6912" y="10872"/>
                </a:cubicBezTo>
                <a:cubicBezTo>
                  <a:pt x="6984" y="11016"/>
                  <a:pt x="8712" y="13752"/>
                  <a:pt x="11304" y="14760"/>
                </a:cubicBezTo>
                <a:cubicBezTo>
                  <a:pt x="13968" y="15768"/>
                  <a:pt x="13968" y="15408"/>
                  <a:pt x="14472" y="15408"/>
                </a:cubicBezTo>
                <a:cubicBezTo>
                  <a:pt x="14904" y="15336"/>
                  <a:pt x="15984" y="14760"/>
                  <a:pt x="16200" y="14184"/>
                </a:cubicBezTo>
                <a:cubicBezTo>
                  <a:pt x="16416" y="13536"/>
                  <a:pt x="16416" y="13032"/>
                  <a:pt x="16344" y="12960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647;p26">
            <a:extLst>
              <a:ext uri="{FF2B5EF4-FFF2-40B4-BE49-F238E27FC236}">
                <a16:creationId xmlns:a16="http://schemas.microsoft.com/office/drawing/2014/main" id="{722EB62D-9E29-4938-8BCA-7D7D41BE7E18}"/>
              </a:ext>
            </a:extLst>
          </p:cNvPr>
          <p:cNvSpPr/>
          <p:nvPr/>
        </p:nvSpPr>
        <p:spPr>
          <a:xfrm flipH="1">
            <a:off x="11272603" y="6157059"/>
            <a:ext cx="546100" cy="279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40" y="21600"/>
                </a:moveTo>
                <a:cubicBezTo>
                  <a:pt x="19440" y="21600"/>
                  <a:pt x="19440" y="21600"/>
                  <a:pt x="19440" y="21600"/>
                </a:cubicBezTo>
                <a:cubicBezTo>
                  <a:pt x="20655" y="21600"/>
                  <a:pt x="21600" y="19733"/>
                  <a:pt x="21600" y="17333"/>
                </a:cubicBezTo>
                <a:cubicBezTo>
                  <a:pt x="21600" y="4267"/>
                  <a:pt x="21600" y="4267"/>
                  <a:pt x="21600" y="4267"/>
                </a:cubicBezTo>
                <a:cubicBezTo>
                  <a:pt x="21600" y="1867"/>
                  <a:pt x="20655" y="0"/>
                  <a:pt x="19440" y="0"/>
                </a:cubicBezTo>
                <a:cubicBezTo>
                  <a:pt x="8640" y="0"/>
                  <a:pt x="8640" y="0"/>
                  <a:pt x="8640" y="0"/>
                </a:cubicBezTo>
                <a:cubicBezTo>
                  <a:pt x="7425" y="0"/>
                  <a:pt x="6480" y="1867"/>
                  <a:pt x="6480" y="4267"/>
                </a:cubicBezTo>
                <a:cubicBezTo>
                  <a:pt x="6480" y="17333"/>
                  <a:pt x="6480" y="17333"/>
                  <a:pt x="6480" y="17333"/>
                </a:cubicBezTo>
                <a:cubicBezTo>
                  <a:pt x="6480" y="19733"/>
                  <a:pt x="7425" y="21600"/>
                  <a:pt x="8640" y="21600"/>
                </a:cubicBezTo>
                <a:close/>
                <a:moveTo>
                  <a:pt x="7290" y="4267"/>
                </a:moveTo>
                <a:cubicBezTo>
                  <a:pt x="7290" y="2933"/>
                  <a:pt x="7830" y="1600"/>
                  <a:pt x="8640" y="1600"/>
                </a:cubicBezTo>
                <a:cubicBezTo>
                  <a:pt x="19440" y="1600"/>
                  <a:pt x="19440" y="1600"/>
                  <a:pt x="19440" y="1600"/>
                </a:cubicBezTo>
                <a:cubicBezTo>
                  <a:pt x="20250" y="1600"/>
                  <a:pt x="20790" y="2933"/>
                  <a:pt x="20790" y="4267"/>
                </a:cubicBezTo>
                <a:cubicBezTo>
                  <a:pt x="20790" y="17333"/>
                  <a:pt x="20790" y="17333"/>
                  <a:pt x="20790" y="17333"/>
                </a:cubicBezTo>
                <a:cubicBezTo>
                  <a:pt x="20790" y="18933"/>
                  <a:pt x="20250" y="20000"/>
                  <a:pt x="19440" y="20000"/>
                </a:cubicBezTo>
                <a:cubicBezTo>
                  <a:pt x="13365" y="20000"/>
                  <a:pt x="13365" y="20000"/>
                  <a:pt x="13365" y="20000"/>
                </a:cubicBezTo>
                <a:cubicBezTo>
                  <a:pt x="8640" y="20000"/>
                  <a:pt x="8640" y="20000"/>
                  <a:pt x="8640" y="20000"/>
                </a:cubicBezTo>
                <a:cubicBezTo>
                  <a:pt x="7830" y="20000"/>
                  <a:pt x="7290" y="18933"/>
                  <a:pt x="7290" y="17333"/>
                </a:cubicBezTo>
                <a:cubicBezTo>
                  <a:pt x="7290" y="4267"/>
                  <a:pt x="7290" y="4267"/>
                  <a:pt x="7290" y="4267"/>
                </a:cubicBezTo>
                <a:close/>
                <a:moveTo>
                  <a:pt x="8640" y="17333"/>
                </a:moveTo>
                <a:cubicBezTo>
                  <a:pt x="8775" y="17600"/>
                  <a:pt x="8775" y="17600"/>
                  <a:pt x="8910" y="17600"/>
                </a:cubicBezTo>
                <a:cubicBezTo>
                  <a:pt x="9045" y="17600"/>
                  <a:pt x="9180" y="17600"/>
                  <a:pt x="9180" y="17333"/>
                </a:cubicBezTo>
                <a:cubicBezTo>
                  <a:pt x="12690" y="11467"/>
                  <a:pt x="12690" y="11467"/>
                  <a:pt x="12690" y="11467"/>
                </a:cubicBezTo>
                <a:cubicBezTo>
                  <a:pt x="13770" y="13067"/>
                  <a:pt x="13770" y="13067"/>
                  <a:pt x="13770" y="13067"/>
                </a:cubicBezTo>
                <a:cubicBezTo>
                  <a:pt x="13905" y="13333"/>
                  <a:pt x="13905" y="13333"/>
                  <a:pt x="14040" y="13333"/>
                </a:cubicBezTo>
                <a:cubicBezTo>
                  <a:pt x="14175" y="13333"/>
                  <a:pt x="14175" y="13333"/>
                  <a:pt x="14310" y="13067"/>
                </a:cubicBezTo>
                <a:cubicBezTo>
                  <a:pt x="15390" y="11467"/>
                  <a:pt x="15390" y="11467"/>
                  <a:pt x="15390" y="11467"/>
                </a:cubicBezTo>
                <a:cubicBezTo>
                  <a:pt x="18900" y="17333"/>
                  <a:pt x="18900" y="17333"/>
                  <a:pt x="18900" y="17333"/>
                </a:cubicBezTo>
                <a:cubicBezTo>
                  <a:pt x="18900" y="17600"/>
                  <a:pt x="19035" y="17600"/>
                  <a:pt x="19170" y="17600"/>
                </a:cubicBezTo>
                <a:cubicBezTo>
                  <a:pt x="19170" y="17600"/>
                  <a:pt x="19305" y="17600"/>
                  <a:pt x="19440" y="17333"/>
                </a:cubicBezTo>
                <a:cubicBezTo>
                  <a:pt x="19575" y="17067"/>
                  <a:pt x="19575" y="16533"/>
                  <a:pt x="19440" y="16267"/>
                </a:cubicBezTo>
                <a:cubicBezTo>
                  <a:pt x="16065" y="10400"/>
                  <a:pt x="16065" y="10400"/>
                  <a:pt x="16065" y="10400"/>
                </a:cubicBezTo>
                <a:cubicBezTo>
                  <a:pt x="19305" y="5333"/>
                  <a:pt x="19305" y="5333"/>
                  <a:pt x="19305" y="5333"/>
                </a:cubicBezTo>
                <a:cubicBezTo>
                  <a:pt x="19575" y="5067"/>
                  <a:pt x="19575" y="4533"/>
                  <a:pt x="19440" y="4267"/>
                </a:cubicBezTo>
                <a:cubicBezTo>
                  <a:pt x="19305" y="4000"/>
                  <a:pt x="19035" y="3733"/>
                  <a:pt x="18900" y="4000"/>
                </a:cubicBezTo>
                <a:cubicBezTo>
                  <a:pt x="14040" y="11467"/>
                  <a:pt x="14040" y="11467"/>
                  <a:pt x="14040" y="11467"/>
                </a:cubicBezTo>
                <a:cubicBezTo>
                  <a:pt x="12825" y="9867"/>
                  <a:pt x="12825" y="9867"/>
                  <a:pt x="12825" y="9867"/>
                </a:cubicBezTo>
                <a:cubicBezTo>
                  <a:pt x="12825" y="9867"/>
                  <a:pt x="12825" y="9867"/>
                  <a:pt x="12825" y="9867"/>
                </a:cubicBezTo>
                <a:cubicBezTo>
                  <a:pt x="9180" y="4000"/>
                  <a:pt x="9180" y="4000"/>
                  <a:pt x="9180" y="4000"/>
                </a:cubicBezTo>
                <a:cubicBezTo>
                  <a:pt x="9045" y="3733"/>
                  <a:pt x="8775" y="4000"/>
                  <a:pt x="8640" y="4267"/>
                </a:cubicBezTo>
                <a:cubicBezTo>
                  <a:pt x="8505" y="4533"/>
                  <a:pt x="8505" y="5067"/>
                  <a:pt x="8640" y="5333"/>
                </a:cubicBezTo>
                <a:cubicBezTo>
                  <a:pt x="12015" y="10400"/>
                  <a:pt x="12015" y="10400"/>
                  <a:pt x="12015" y="10400"/>
                </a:cubicBezTo>
                <a:cubicBezTo>
                  <a:pt x="8640" y="16267"/>
                  <a:pt x="8640" y="16267"/>
                  <a:pt x="8640" y="16267"/>
                </a:cubicBezTo>
                <a:cubicBezTo>
                  <a:pt x="8505" y="16533"/>
                  <a:pt x="8505" y="17067"/>
                  <a:pt x="8640" y="17333"/>
                </a:cubicBezTo>
                <a:close/>
                <a:moveTo>
                  <a:pt x="5130" y="11733"/>
                </a:moveTo>
                <a:cubicBezTo>
                  <a:pt x="5400" y="11733"/>
                  <a:pt x="5535" y="11200"/>
                  <a:pt x="5535" y="10933"/>
                </a:cubicBezTo>
                <a:cubicBezTo>
                  <a:pt x="5535" y="10400"/>
                  <a:pt x="5400" y="10133"/>
                  <a:pt x="5130" y="10133"/>
                </a:cubicBezTo>
                <a:cubicBezTo>
                  <a:pt x="2025" y="10133"/>
                  <a:pt x="2025" y="10133"/>
                  <a:pt x="2025" y="10133"/>
                </a:cubicBezTo>
                <a:cubicBezTo>
                  <a:pt x="1755" y="10133"/>
                  <a:pt x="1620" y="10400"/>
                  <a:pt x="1620" y="10933"/>
                </a:cubicBezTo>
                <a:cubicBezTo>
                  <a:pt x="1620" y="11200"/>
                  <a:pt x="1755" y="11733"/>
                  <a:pt x="2025" y="11733"/>
                </a:cubicBezTo>
                <a:lnTo>
                  <a:pt x="5130" y="11733"/>
                </a:lnTo>
                <a:close/>
                <a:moveTo>
                  <a:pt x="405" y="7467"/>
                </a:moveTo>
                <a:cubicBezTo>
                  <a:pt x="5130" y="7467"/>
                  <a:pt x="5130" y="7467"/>
                  <a:pt x="5130" y="7467"/>
                </a:cubicBezTo>
                <a:cubicBezTo>
                  <a:pt x="5400" y="7467"/>
                  <a:pt x="5535" y="7200"/>
                  <a:pt x="5535" y="6667"/>
                </a:cubicBezTo>
                <a:cubicBezTo>
                  <a:pt x="5535" y="6133"/>
                  <a:pt x="5400" y="5867"/>
                  <a:pt x="5130" y="5867"/>
                </a:cubicBezTo>
                <a:cubicBezTo>
                  <a:pt x="405" y="5867"/>
                  <a:pt x="405" y="5867"/>
                  <a:pt x="405" y="5867"/>
                </a:cubicBezTo>
                <a:cubicBezTo>
                  <a:pt x="135" y="5867"/>
                  <a:pt x="0" y="6133"/>
                  <a:pt x="0" y="6667"/>
                </a:cubicBezTo>
                <a:cubicBezTo>
                  <a:pt x="0" y="7200"/>
                  <a:pt x="135" y="7467"/>
                  <a:pt x="405" y="7467"/>
                </a:cubicBezTo>
                <a:close/>
                <a:moveTo>
                  <a:pt x="5535" y="14933"/>
                </a:moveTo>
                <a:cubicBezTo>
                  <a:pt x="5535" y="14667"/>
                  <a:pt x="5400" y="14133"/>
                  <a:pt x="5130" y="14133"/>
                </a:cubicBezTo>
                <a:cubicBezTo>
                  <a:pt x="3105" y="14133"/>
                  <a:pt x="3105" y="14133"/>
                  <a:pt x="3105" y="14133"/>
                </a:cubicBezTo>
                <a:cubicBezTo>
                  <a:pt x="2835" y="14133"/>
                  <a:pt x="2700" y="14667"/>
                  <a:pt x="2700" y="14933"/>
                </a:cubicBezTo>
                <a:cubicBezTo>
                  <a:pt x="2700" y="15467"/>
                  <a:pt x="2835" y="15733"/>
                  <a:pt x="3105" y="15733"/>
                </a:cubicBezTo>
                <a:cubicBezTo>
                  <a:pt x="5130" y="15733"/>
                  <a:pt x="5130" y="15733"/>
                  <a:pt x="5130" y="15733"/>
                </a:cubicBezTo>
                <a:cubicBezTo>
                  <a:pt x="5400" y="15733"/>
                  <a:pt x="5535" y="15467"/>
                  <a:pt x="5535" y="14933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48;p26">
            <a:extLst>
              <a:ext uri="{FF2B5EF4-FFF2-40B4-BE49-F238E27FC236}">
                <a16:creationId xmlns:a16="http://schemas.microsoft.com/office/drawing/2014/main" id="{E0DFC86C-00BD-461E-B587-D509DA50A047}"/>
              </a:ext>
            </a:extLst>
          </p:cNvPr>
          <p:cNvSpPr/>
          <p:nvPr/>
        </p:nvSpPr>
        <p:spPr>
          <a:xfrm>
            <a:off x="1556084" y="-8852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cassell005@gannon.edu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649;p26">
            <a:extLst>
              <a:ext uri="{FF2B5EF4-FFF2-40B4-BE49-F238E27FC236}">
                <a16:creationId xmlns:a16="http://schemas.microsoft.com/office/drawing/2014/main" id="{5CC6FA97-A34E-4A84-B09A-9FEC93140F42}"/>
              </a:ext>
            </a:extLst>
          </p:cNvPr>
          <p:cNvSpPr/>
          <p:nvPr/>
        </p:nvSpPr>
        <p:spPr>
          <a:xfrm>
            <a:off x="1180874" y="6151071"/>
            <a:ext cx="19463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+1-440-812-8862</a:t>
            </a:r>
            <a:endParaRPr dirty="0"/>
          </a:p>
        </p:txBody>
      </p:sp>
      <p:sp>
        <p:nvSpPr>
          <p:cNvPr id="53" name="Google Shape;650;p26">
            <a:extLst>
              <a:ext uri="{FF2B5EF4-FFF2-40B4-BE49-F238E27FC236}">
                <a16:creationId xmlns:a16="http://schemas.microsoft.com/office/drawing/2014/main" id="{0B134B77-B2AC-42E7-A17D-10444E973698}"/>
              </a:ext>
            </a:extLst>
          </p:cNvPr>
          <p:cNvSpPr/>
          <p:nvPr/>
        </p:nvSpPr>
        <p:spPr>
          <a:xfrm>
            <a:off x="8328931" y="6151071"/>
            <a:ext cx="28745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ERNES</a:t>
            </a:r>
            <a:r>
              <a:rPr lang="en-US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001@GANNON.EDU</a:t>
            </a:r>
            <a:endParaRPr sz="1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636;p26">
            <a:extLst>
              <a:ext uri="{FF2B5EF4-FFF2-40B4-BE49-F238E27FC236}">
                <a16:creationId xmlns:a16="http://schemas.microsoft.com/office/drawing/2014/main" id="{18D7917D-92B1-4010-96D1-FA6D39AD23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651" b="10952"/>
          <a:stretch/>
        </p:blipFill>
        <p:spPr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637;p26">
            <a:extLst>
              <a:ext uri="{FF2B5EF4-FFF2-40B4-BE49-F238E27FC236}">
                <a16:creationId xmlns:a16="http://schemas.microsoft.com/office/drawing/2014/main" id="{3DB740AB-51A1-481E-A61F-7EA5620FD853}"/>
              </a:ext>
            </a:extLst>
          </p:cNvPr>
          <p:cNvSpPr/>
          <p:nvPr/>
        </p:nvSpPr>
        <p:spPr>
          <a:xfrm>
            <a:off x="12031" y="-4238"/>
            <a:ext cx="12328297" cy="6935981"/>
          </a:xfrm>
          <a:prstGeom prst="rect">
            <a:avLst/>
          </a:prstGeom>
          <a:solidFill>
            <a:srgbClr val="98012E">
              <a:alpha val="5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638;p26">
            <a:extLst>
              <a:ext uri="{FF2B5EF4-FFF2-40B4-BE49-F238E27FC236}">
                <a16:creationId xmlns:a16="http://schemas.microsoft.com/office/drawing/2014/main" id="{8C9C4B79-E7CD-469B-8693-1A149B603F05}"/>
              </a:ext>
            </a:extLst>
          </p:cNvPr>
          <p:cNvSpPr txBox="1"/>
          <p:nvPr/>
        </p:nvSpPr>
        <p:spPr>
          <a:xfrm>
            <a:off x="1116767" y="2385935"/>
            <a:ext cx="10263266" cy="172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641;p26">
            <a:extLst>
              <a:ext uri="{FF2B5EF4-FFF2-40B4-BE49-F238E27FC236}">
                <a16:creationId xmlns:a16="http://schemas.microsoft.com/office/drawing/2014/main" id="{51BC8716-BBD2-4895-9A2D-78FCA7A644C0}"/>
              </a:ext>
            </a:extLst>
          </p:cNvPr>
          <p:cNvSpPr/>
          <p:nvPr/>
        </p:nvSpPr>
        <p:spPr>
          <a:xfrm>
            <a:off x="5768975" y="137410"/>
            <a:ext cx="993775" cy="1030228"/>
          </a:xfrm>
          <a:custGeom>
            <a:avLst/>
            <a:gdLst/>
            <a:ahLst/>
            <a:cxnLst/>
            <a:rect l="l" t="t" r="r" b="b"/>
            <a:pathLst>
              <a:path w="5299213" h="5493596" extrusionOk="0">
                <a:moveTo>
                  <a:pt x="0" y="0"/>
                </a:moveTo>
                <a:lnTo>
                  <a:pt x="5295943" y="0"/>
                </a:lnTo>
                <a:lnTo>
                  <a:pt x="5295943" y="2711812"/>
                </a:lnTo>
                <a:cubicBezTo>
                  <a:pt x="5331543" y="3433312"/>
                  <a:pt x="5076659" y="4166265"/>
                  <a:pt x="4525606" y="4717125"/>
                </a:cubicBezTo>
                <a:cubicBezTo>
                  <a:pt x="3490249" y="5752420"/>
                  <a:pt x="1812122" y="5752420"/>
                  <a:pt x="776765" y="4717125"/>
                </a:cubicBezTo>
                <a:cubicBezTo>
                  <a:pt x="248950" y="4189170"/>
                  <a:pt x="-8404" y="3494392"/>
                  <a:pt x="1978" y="2802668"/>
                </a:cubicBezTo>
                <a:lnTo>
                  <a:pt x="0" y="28026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42;p26">
            <a:extLst>
              <a:ext uri="{FF2B5EF4-FFF2-40B4-BE49-F238E27FC236}">
                <a16:creationId xmlns:a16="http://schemas.microsoft.com/office/drawing/2014/main" id="{392E9216-5C0C-4753-BCA8-B9005E50D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298" r="82125" b="15447"/>
          <a:stretch/>
        </p:blipFill>
        <p:spPr>
          <a:xfrm>
            <a:off x="5905032" y="269816"/>
            <a:ext cx="759656" cy="7654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6000" sy="96000" algn="tl" rotWithShape="0">
              <a:srgbClr val="000000">
                <a:alpha val="75686"/>
              </a:srgbClr>
            </a:outerShdw>
          </a:effectLst>
        </p:spPr>
      </p:pic>
      <p:cxnSp>
        <p:nvCxnSpPr>
          <p:cNvPr id="61" name="Google Shape;643;p26">
            <a:extLst>
              <a:ext uri="{FF2B5EF4-FFF2-40B4-BE49-F238E27FC236}">
                <a16:creationId xmlns:a16="http://schemas.microsoft.com/office/drawing/2014/main" id="{B70A96AF-44F8-4390-8331-A4B710227901}"/>
              </a:ext>
            </a:extLst>
          </p:cNvPr>
          <p:cNvCxnSpPr/>
          <p:nvPr/>
        </p:nvCxnSpPr>
        <p:spPr>
          <a:xfrm>
            <a:off x="8380635" y="6137338"/>
            <a:ext cx="0" cy="626722"/>
          </a:xfrm>
          <a:prstGeom prst="straightConnector1">
            <a:avLst/>
          </a:prstGeom>
          <a:noFill/>
          <a:ln w="34925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2" name="Google Shape;644;p26">
            <a:extLst>
              <a:ext uri="{FF2B5EF4-FFF2-40B4-BE49-F238E27FC236}">
                <a16:creationId xmlns:a16="http://schemas.microsoft.com/office/drawing/2014/main" id="{092B00AD-3372-4A36-BFFA-F79C4E4E0BE1}"/>
              </a:ext>
            </a:extLst>
          </p:cNvPr>
          <p:cNvSpPr txBox="1"/>
          <p:nvPr/>
        </p:nvSpPr>
        <p:spPr>
          <a:xfrm>
            <a:off x="4989606" y="6310988"/>
            <a:ext cx="3625645" cy="26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WWW.GANNON.EDU 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3" name="Google Shape;645;p26">
            <a:extLst>
              <a:ext uri="{FF2B5EF4-FFF2-40B4-BE49-F238E27FC236}">
                <a16:creationId xmlns:a16="http://schemas.microsoft.com/office/drawing/2014/main" id="{818D2146-A7BC-4515-B275-F2B86148CBC1}"/>
              </a:ext>
            </a:extLst>
          </p:cNvPr>
          <p:cNvCxnSpPr/>
          <p:nvPr/>
        </p:nvCxnSpPr>
        <p:spPr>
          <a:xfrm>
            <a:off x="5220637" y="6137338"/>
            <a:ext cx="0" cy="626722"/>
          </a:xfrm>
          <a:prstGeom prst="straightConnector1">
            <a:avLst/>
          </a:prstGeom>
          <a:noFill/>
          <a:ln w="34925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4" name="Google Shape;646;p26">
            <a:extLst>
              <a:ext uri="{FF2B5EF4-FFF2-40B4-BE49-F238E27FC236}">
                <a16:creationId xmlns:a16="http://schemas.microsoft.com/office/drawing/2014/main" id="{810CACED-8A2B-4472-B881-7DF18BDCA0C7}"/>
              </a:ext>
            </a:extLst>
          </p:cNvPr>
          <p:cNvSpPr/>
          <p:nvPr/>
        </p:nvSpPr>
        <p:spPr>
          <a:xfrm>
            <a:off x="465294" y="6280237"/>
            <a:ext cx="322289" cy="3234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512"/>
                </a:moveTo>
                <a:cubicBezTo>
                  <a:pt x="21600" y="16344"/>
                  <a:pt x="16848" y="21024"/>
                  <a:pt x="11016" y="21024"/>
                </a:cubicBezTo>
                <a:cubicBezTo>
                  <a:pt x="9144" y="21024"/>
                  <a:pt x="7416" y="20592"/>
                  <a:pt x="5904" y="19728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944" y="15984"/>
                  <a:pt x="1944" y="15984"/>
                  <a:pt x="1944" y="15984"/>
                </a:cubicBezTo>
                <a:cubicBezTo>
                  <a:pt x="936" y="14400"/>
                  <a:pt x="360" y="12528"/>
                  <a:pt x="360" y="10512"/>
                </a:cubicBezTo>
                <a:cubicBezTo>
                  <a:pt x="360" y="4680"/>
                  <a:pt x="5112" y="0"/>
                  <a:pt x="11016" y="0"/>
                </a:cubicBezTo>
                <a:cubicBezTo>
                  <a:pt x="16848" y="0"/>
                  <a:pt x="21600" y="4680"/>
                  <a:pt x="21600" y="10512"/>
                </a:cubicBezTo>
                <a:close/>
                <a:moveTo>
                  <a:pt x="11016" y="1656"/>
                </a:moveTo>
                <a:cubicBezTo>
                  <a:pt x="6048" y="1656"/>
                  <a:pt x="2088" y="5616"/>
                  <a:pt x="2088" y="10512"/>
                </a:cubicBezTo>
                <a:cubicBezTo>
                  <a:pt x="2088" y="12456"/>
                  <a:pt x="2736" y="14256"/>
                  <a:pt x="3744" y="15696"/>
                </a:cubicBezTo>
                <a:cubicBezTo>
                  <a:pt x="2664" y="19008"/>
                  <a:pt x="2664" y="19008"/>
                  <a:pt x="2664" y="19008"/>
                </a:cubicBezTo>
                <a:cubicBezTo>
                  <a:pt x="6120" y="17928"/>
                  <a:pt x="6120" y="17928"/>
                  <a:pt x="6120" y="17928"/>
                </a:cubicBezTo>
                <a:cubicBezTo>
                  <a:pt x="7488" y="18864"/>
                  <a:pt x="9216" y="19368"/>
                  <a:pt x="11016" y="19368"/>
                </a:cubicBezTo>
                <a:cubicBezTo>
                  <a:pt x="15912" y="19368"/>
                  <a:pt x="19944" y="15408"/>
                  <a:pt x="19944" y="10512"/>
                </a:cubicBezTo>
                <a:cubicBezTo>
                  <a:pt x="19944" y="5616"/>
                  <a:pt x="15912" y="1656"/>
                  <a:pt x="11016" y="1656"/>
                </a:cubicBezTo>
                <a:close/>
                <a:moveTo>
                  <a:pt x="16344" y="12960"/>
                </a:moveTo>
                <a:cubicBezTo>
                  <a:pt x="16272" y="12816"/>
                  <a:pt x="16128" y="12744"/>
                  <a:pt x="15840" y="12672"/>
                </a:cubicBezTo>
                <a:cubicBezTo>
                  <a:pt x="15624" y="12528"/>
                  <a:pt x="14328" y="11880"/>
                  <a:pt x="14112" y="11808"/>
                </a:cubicBezTo>
                <a:cubicBezTo>
                  <a:pt x="13824" y="11736"/>
                  <a:pt x="13680" y="11664"/>
                  <a:pt x="13464" y="11952"/>
                </a:cubicBezTo>
                <a:cubicBezTo>
                  <a:pt x="13320" y="12168"/>
                  <a:pt x="12816" y="12744"/>
                  <a:pt x="12672" y="12960"/>
                </a:cubicBezTo>
                <a:cubicBezTo>
                  <a:pt x="12528" y="13104"/>
                  <a:pt x="12384" y="13104"/>
                  <a:pt x="12096" y="13032"/>
                </a:cubicBezTo>
                <a:cubicBezTo>
                  <a:pt x="11880" y="12888"/>
                  <a:pt x="11016" y="12600"/>
                  <a:pt x="10008" y="11736"/>
                </a:cubicBezTo>
                <a:cubicBezTo>
                  <a:pt x="9216" y="11016"/>
                  <a:pt x="8712" y="10224"/>
                  <a:pt x="8568" y="9936"/>
                </a:cubicBezTo>
                <a:cubicBezTo>
                  <a:pt x="8424" y="9720"/>
                  <a:pt x="8568" y="9576"/>
                  <a:pt x="8712" y="9432"/>
                </a:cubicBezTo>
                <a:cubicBezTo>
                  <a:pt x="8784" y="9288"/>
                  <a:pt x="8928" y="9144"/>
                  <a:pt x="9072" y="9000"/>
                </a:cubicBezTo>
                <a:cubicBezTo>
                  <a:pt x="9216" y="8784"/>
                  <a:pt x="9216" y="8712"/>
                  <a:pt x="9360" y="8568"/>
                </a:cubicBezTo>
                <a:cubicBezTo>
                  <a:pt x="9432" y="8352"/>
                  <a:pt x="9360" y="8208"/>
                  <a:pt x="9288" y="8064"/>
                </a:cubicBezTo>
                <a:cubicBezTo>
                  <a:pt x="9216" y="7992"/>
                  <a:pt x="8712" y="6696"/>
                  <a:pt x="8496" y="6192"/>
                </a:cubicBezTo>
                <a:cubicBezTo>
                  <a:pt x="8280" y="5688"/>
                  <a:pt x="8064" y="5760"/>
                  <a:pt x="7920" y="5760"/>
                </a:cubicBezTo>
                <a:cubicBezTo>
                  <a:pt x="7776" y="5760"/>
                  <a:pt x="7632" y="5688"/>
                  <a:pt x="7416" y="5688"/>
                </a:cubicBezTo>
                <a:cubicBezTo>
                  <a:pt x="7272" y="5688"/>
                  <a:pt x="6984" y="5760"/>
                  <a:pt x="6768" y="6048"/>
                </a:cubicBezTo>
                <a:cubicBezTo>
                  <a:pt x="6480" y="6264"/>
                  <a:pt x="5832" y="6912"/>
                  <a:pt x="5832" y="8208"/>
                </a:cubicBezTo>
                <a:cubicBezTo>
                  <a:pt x="5832" y="9432"/>
                  <a:pt x="6768" y="10656"/>
                  <a:pt x="6912" y="10872"/>
                </a:cubicBezTo>
                <a:cubicBezTo>
                  <a:pt x="6984" y="11016"/>
                  <a:pt x="8712" y="13752"/>
                  <a:pt x="11304" y="14760"/>
                </a:cubicBezTo>
                <a:cubicBezTo>
                  <a:pt x="13968" y="15768"/>
                  <a:pt x="13968" y="15408"/>
                  <a:pt x="14472" y="15408"/>
                </a:cubicBezTo>
                <a:cubicBezTo>
                  <a:pt x="14904" y="15336"/>
                  <a:pt x="15984" y="14760"/>
                  <a:pt x="16200" y="14184"/>
                </a:cubicBezTo>
                <a:cubicBezTo>
                  <a:pt x="16416" y="13536"/>
                  <a:pt x="16416" y="13032"/>
                  <a:pt x="16344" y="12960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47;p26">
            <a:extLst>
              <a:ext uri="{FF2B5EF4-FFF2-40B4-BE49-F238E27FC236}">
                <a16:creationId xmlns:a16="http://schemas.microsoft.com/office/drawing/2014/main" id="{3085E5A9-8A43-4343-84BA-841E7D866D4A}"/>
              </a:ext>
            </a:extLst>
          </p:cNvPr>
          <p:cNvSpPr/>
          <p:nvPr/>
        </p:nvSpPr>
        <p:spPr>
          <a:xfrm flipH="1">
            <a:off x="11425003" y="6309459"/>
            <a:ext cx="546100" cy="279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40" y="21600"/>
                </a:moveTo>
                <a:cubicBezTo>
                  <a:pt x="19440" y="21600"/>
                  <a:pt x="19440" y="21600"/>
                  <a:pt x="19440" y="21600"/>
                </a:cubicBezTo>
                <a:cubicBezTo>
                  <a:pt x="20655" y="21600"/>
                  <a:pt x="21600" y="19733"/>
                  <a:pt x="21600" y="17333"/>
                </a:cubicBezTo>
                <a:cubicBezTo>
                  <a:pt x="21600" y="4267"/>
                  <a:pt x="21600" y="4267"/>
                  <a:pt x="21600" y="4267"/>
                </a:cubicBezTo>
                <a:cubicBezTo>
                  <a:pt x="21600" y="1867"/>
                  <a:pt x="20655" y="0"/>
                  <a:pt x="19440" y="0"/>
                </a:cubicBezTo>
                <a:cubicBezTo>
                  <a:pt x="8640" y="0"/>
                  <a:pt x="8640" y="0"/>
                  <a:pt x="8640" y="0"/>
                </a:cubicBezTo>
                <a:cubicBezTo>
                  <a:pt x="7425" y="0"/>
                  <a:pt x="6480" y="1867"/>
                  <a:pt x="6480" y="4267"/>
                </a:cubicBezTo>
                <a:cubicBezTo>
                  <a:pt x="6480" y="17333"/>
                  <a:pt x="6480" y="17333"/>
                  <a:pt x="6480" y="17333"/>
                </a:cubicBezTo>
                <a:cubicBezTo>
                  <a:pt x="6480" y="19733"/>
                  <a:pt x="7425" y="21600"/>
                  <a:pt x="8640" y="21600"/>
                </a:cubicBezTo>
                <a:close/>
                <a:moveTo>
                  <a:pt x="7290" y="4267"/>
                </a:moveTo>
                <a:cubicBezTo>
                  <a:pt x="7290" y="2933"/>
                  <a:pt x="7830" y="1600"/>
                  <a:pt x="8640" y="1600"/>
                </a:cubicBezTo>
                <a:cubicBezTo>
                  <a:pt x="19440" y="1600"/>
                  <a:pt x="19440" y="1600"/>
                  <a:pt x="19440" y="1600"/>
                </a:cubicBezTo>
                <a:cubicBezTo>
                  <a:pt x="20250" y="1600"/>
                  <a:pt x="20790" y="2933"/>
                  <a:pt x="20790" y="4267"/>
                </a:cubicBezTo>
                <a:cubicBezTo>
                  <a:pt x="20790" y="17333"/>
                  <a:pt x="20790" y="17333"/>
                  <a:pt x="20790" y="17333"/>
                </a:cubicBezTo>
                <a:cubicBezTo>
                  <a:pt x="20790" y="18933"/>
                  <a:pt x="20250" y="20000"/>
                  <a:pt x="19440" y="20000"/>
                </a:cubicBezTo>
                <a:cubicBezTo>
                  <a:pt x="13365" y="20000"/>
                  <a:pt x="13365" y="20000"/>
                  <a:pt x="13365" y="20000"/>
                </a:cubicBezTo>
                <a:cubicBezTo>
                  <a:pt x="8640" y="20000"/>
                  <a:pt x="8640" y="20000"/>
                  <a:pt x="8640" y="20000"/>
                </a:cubicBezTo>
                <a:cubicBezTo>
                  <a:pt x="7830" y="20000"/>
                  <a:pt x="7290" y="18933"/>
                  <a:pt x="7290" y="17333"/>
                </a:cubicBezTo>
                <a:cubicBezTo>
                  <a:pt x="7290" y="4267"/>
                  <a:pt x="7290" y="4267"/>
                  <a:pt x="7290" y="4267"/>
                </a:cubicBezTo>
                <a:close/>
                <a:moveTo>
                  <a:pt x="8640" y="17333"/>
                </a:moveTo>
                <a:cubicBezTo>
                  <a:pt x="8775" y="17600"/>
                  <a:pt x="8775" y="17600"/>
                  <a:pt x="8910" y="17600"/>
                </a:cubicBezTo>
                <a:cubicBezTo>
                  <a:pt x="9045" y="17600"/>
                  <a:pt x="9180" y="17600"/>
                  <a:pt x="9180" y="17333"/>
                </a:cubicBezTo>
                <a:cubicBezTo>
                  <a:pt x="12690" y="11467"/>
                  <a:pt x="12690" y="11467"/>
                  <a:pt x="12690" y="11467"/>
                </a:cubicBezTo>
                <a:cubicBezTo>
                  <a:pt x="13770" y="13067"/>
                  <a:pt x="13770" y="13067"/>
                  <a:pt x="13770" y="13067"/>
                </a:cubicBezTo>
                <a:cubicBezTo>
                  <a:pt x="13905" y="13333"/>
                  <a:pt x="13905" y="13333"/>
                  <a:pt x="14040" y="13333"/>
                </a:cubicBezTo>
                <a:cubicBezTo>
                  <a:pt x="14175" y="13333"/>
                  <a:pt x="14175" y="13333"/>
                  <a:pt x="14310" y="13067"/>
                </a:cubicBezTo>
                <a:cubicBezTo>
                  <a:pt x="15390" y="11467"/>
                  <a:pt x="15390" y="11467"/>
                  <a:pt x="15390" y="11467"/>
                </a:cubicBezTo>
                <a:cubicBezTo>
                  <a:pt x="18900" y="17333"/>
                  <a:pt x="18900" y="17333"/>
                  <a:pt x="18900" y="17333"/>
                </a:cubicBezTo>
                <a:cubicBezTo>
                  <a:pt x="18900" y="17600"/>
                  <a:pt x="19035" y="17600"/>
                  <a:pt x="19170" y="17600"/>
                </a:cubicBezTo>
                <a:cubicBezTo>
                  <a:pt x="19170" y="17600"/>
                  <a:pt x="19305" y="17600"/>
                  <a:pt x="19440" y="17333"/>
                </a:cubicBezTo>
                <a:cubicBezTo>
                  <a:pt x="19575" y="17067"/>
                  <a:pt x="19575" y="16533"/>
                  <a:pt x="19440" y="16267"/>
                </a:cubicBezTo>
                <a:cubicBezTo>
                  <a:pt x="16065" y="10400"/>
                  <a:pt x="16065" y="10400"/>
                  <a:pt x="16065" y="10400"/>
                </a:cubicBezTo>
                <a:cubicBezTo>
                  <a:pt x="19305" y="5333"/>
                  <a:pt x="19305" y="5333"/>
                  <a:pt x="19305" y="5333"/>
                </a:cubicBezTo>
                <a:cubicBezTo>
                  <a:pt x="19575" y="5067"/>
                  <a:pt x="19575" y="4533"/>
                  <a:pt x="19440" y="4267"/>
                </a:cubicBezTo>
                <a:cubicBezTo>
                  <a:pt x="19305" y="4000"/>
                  <a:pt x="19035" y="3733"/>
                  <a:pt x="18900" y="4000"/>
                </a:cubicBezTo>
                <a:cubicBezTo>
                  <a:pt x="14040" y="11467"/>
                  <a:pt x="14040" y="11467"/>
                  <a:pt x="14040" y="11467"/>
                </a:cubicBezTo>
                <a:cubicBezTo>
                  <a:pt x="12825" y="9867"/>
                  <a:pt x="12825" y="9867"/>
                  <a:pt x="12825" y="9867"/>
                </a:cubicBezTo>
                <a:cubicBezTo>
                  <a:pt x="12825" y="9867"/>
                  <a:pt x="12825" y="9867"/>
                  <a:pt x="12825" y="9867"/>
                </a:cubicBezTo>
                <a:cubicBezTo>
                  <a:pt x="9180" y="4000"/>
                  <a:pt x="9180" y="4000"/>
                  <a:pt x="9180" y="4000"/>
                </a:cubicBezTo>
                <a:cubicBezTo>
                  <a:pt x="9045" y="3733"/>
                  <a:pt x="8775" y="4000"/>
                  <a:pt x="8640" y="4267"/>
                </a:cubicBezTo>
                <a:cubicBezTo>
                  <a:pt x="8505" y="4533"/>
                  <a:pt x="8505" y="5067"/>
                  <a:pt x="8640" y="5333"/>
                </a:cubicBezTo>
                <a:cubicBezTo>
                  <a:pt x="12015" y="10400"/>
                  <a:pt x="12015" y="10400"/>
                  <a:pt x="12015" y="10400"/>
                </a:cubicBezTo>
                <a:cubicBezTo>
                  <a:pt x="8640" y="16267"/>
                  <a:pt x="8640" y="16267"/>
                  <a:pt x="8640" y="16267"/>
                </a:cubicBezTo>
                <a:cubicBezTo>
                  <a:pt x="8505" y="16533"/>
                  <a:pt x="8505" y="17067"/>
                  <a:pt x="8640" y="17333"/>
                </a:cubicBezTo>
                <a:close/>
                <a:moveTo>
                  <a:pt x="5130" y="11733"/>
                </a:moveTo>
                <a:cubicBezTo>
                  <a:pt x="5400" y="11733"/>
                  <a:pt x="5535" y="11200"/>
                  <a:pt x="5535" y="10933"/>
                </a:cubicBezTo>
                <a:cubicBezTo>
                  <a:pt x="5535" y="10400"/>
                  <a:pt x="5400" y="10133"/>
                  <a:pt x="5130" y="10133"/>
                </a:cubicBezTo>
                <a:cubicBezTo>
                  <a:pt x="2025" y="10133"/>
                  <a:pt x="2025" y="10133"/>
                  <a:pt x="2025" y="10133"/>
                </a:cubicBezTo>
                <a:cubicBezTo>
                  <a:pt x="1755" y="10133"/>
                  <a:pt x="1620" y="10400"/>
                  <a:pt x="1620" y="10933"/>
                </a:cubicBezTo>
                <a:cubicBezTo>
                  <a:pt x="1620" y="11200"/>
                  <a:pt x="1755" y="11733"/>
                  <a:pt x="2025" y="11733"/>
                </a:cubicBezTo>
                <a:lnTo>
                  <a:pt x="5130" y="11733"/>
                </a:lnTo>
                <a:close/>
                <a:moveTo>
                  <a:pt x="405" y="7467"/>
                </a:moveTo>
                <a:cubicBezTo>
                  <a:pt x="5130" y="7467"/>
                  <a:pt x="5130" y="7467"/>
                  <a:pt x="5130" y="7467"/>
                </a:cubicBezTo>
                <a:cubicBezTo>
                  <a:pt x="5400" y="7467"/>
                  <a:pt x="5535" y="7200"/>
                  <a:pt x="5535" y="6667"/>
                </a:cubicBezTo>
                <a:cubicBezTo>
                  <a:pt x="5535" y="6133"/>
                  <a:pt x="5400" y="5867"/>
                  <a:pt x="5130" y="5867"/>
                </a:cubicBezTo>
                <a:cubicBezTo>
                  <a:pt x="405" y="5867"/>
                  <a:pt x="405" y="5867"/>
                  <a:pt x="405" y="5867"/>
                </a:cubicBezTo>
                <a:cubicBezTo>
                  <a:pt x="135" y="5867"/>
                  <a:pt x="0" y="6133"/>
                  <a:pt x="0" y="6667"/>
                </a:cubicBezTo>
                <a:cubicBezTo>
                  <a:pt x="0" y="7200"/>
                  <a:pt x="135" y="7467"/>
                  <a:pt x="405" y="7467"/>
                </a:cubicBezTo>
                <a:close/>
                <a:moveTo>
                  <a:pt x="5535" y="14933"/>
                </a:moveTo>
                <a:cubicBezTo>
                  <a:pt x="5535" y="14667"/>
                  <a:pt x="5400" y="14133"/>
                  <a:pt x="5130" y="14133"/>
                </a:cubicBezTo>
                <a:cubicBezTo>
                  <a:pt x="3105" y="14133"/>
                  <a:pt x="3105" y="14133"/>
                  <a:pt x="3105" y="14133"/>
                </a:cubicBezTo>
                <a:cubicBezTo>
                  <a:pt x="2835" y="14133"/>
                  <a:pt x="2700" y="14667"/>
                  <a:pt x="2700" y="14933"/>
                </a:cubicBezTo>
                <a:cubicBezTo>
                  <a:pt x="2700" y="15467"/>
                  <a:pt x="2835" y="15733"/>
                  <a:pt x="3105" y="15733"/>
                </a:cubicBezTo>
                <a:cubicBezTo>
                  <a:pt x="5130" y="15733"/>
                  <a:pt x="5130" y="15733"/>
                  <a:pt x="5130" y="15733"/>
                </a:cubicBezTo>
                <a:cubicBezTo>
                  <a:pt x="5400" y="15733"/>
                  <a:pt x="5535" y="15467"/>
                  <a:pt x="5535" y="14933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48;p26">
            <a:extLst>
              <a:ext uri="{FF2B5EF4-FFF2-40B4-BE49-F238E27FC236}">
                <a16:creationId xmlns:a16="http://schemas.microsoft.com/office/drawing/2014/main" id="{B9E73B9D-52F9-4A14-A081-33E81266CEB0}"/>
              </a:ext>
            </a:extLst>
          </p:cNvPr>
          <p:cNvSpPr/>
          <p:nvPr/>
        </p:nvSpPr>
        <p:spPr>
          <a:xfrm>
            <a:off x="1708484" y="-7328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cassell005@gannon.edu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49;p26">
            <a:extLst>
              <a:ext uri="{FF2B5EF4-FFF2-40B4-BE49-F238E27FC236}">
                <a16:creationId xmlns:a16="http://schemas.microsoft.com/office/drawing/2014/main" id="{31D155B6-4C4F-4B9F-8052-C475C872A411}"/>
              </a:ext>
            </a:extLst>
          </p:cNvPr>
          <p:cNvSpPr/>
          <p:nvPr/>
        </p:nvSpPr>
        <p:spPr>
          <a:xfrm>
            <a:off x="647005" y="6279959"/>
            <a:ext cx="25247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+91-89 7175 7788</a:t>
            </a:r>
            <a:endParaRPr dirty="0"/>
          </a:p>
        </p:txBody>
      </p:sp>
      <p:sp>
        <p:nvSpPr>
          <p:cNvPr id="69" name="Google Shape;639;p26">
            <a:extLst>
              <a:ext uri="{FF2B5EF4-FFF2-40B4-BE49-F238E27FC236}">
                <a16:creationId xmlns:a16="http://schemas.microsoft.com/office/drawing/2014/main" id="{B091B97F-0081-404D-BFF7-297353F1C576}"/>
              </a:ext>
            </a:extLst>
          </p:cNvPr>
          <p:cNvSpPr/>
          <p:nvPr/>
        </p:nvSpPr>
        <p:spPr>
          <a:xfrm>
            <a:off x="6388608" y="4243136"/>
            <a:ext cx="5973758" cy="1638794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/>
            <a:r>
              <a:rPr lang="en-US" sz="2400" b="1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RATHEESH RAVI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Regional Director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ravi002@gannon.edu </a:t>
            </a:r>
          </a:p>
          <a:p>
            <a:pPr lvl="1"/>
            <a:r>
              <a:rPr lang="en-US" sz="24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ratheeshkply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Skype </a:t>
            </a:r>
            <a:endParaRPr lang="en-US" sz="1200" dirty="0"/>
          </a:p>
        </p:txBody>
      </p:sp>
      <p:sp>
        <p:nvSpPr>
          <p:cNvPr id="70" name="Google Shape;649;p26">
            <a:extLst>
              <a:ext uri="{FF2B5EF4-FFF2-40B4-BE49-F238E27FC236}">
                <a16:creationId xmlns:a16="http://schemas.microsoft.com/office/drawing/2014/main" id="{0D1A3438-3241-4247-BD37-E62734E1FF74}"/>
              </a:ext>
            </a:extLst>
          </p:cNvPr>
          <p:cNvSpPr/>
          <p:nvPr/>
        </p:nvSpPr>
        <p:spPr>
          <a:xfrm>
            <a:off x="2834561" y="6263118"/>
            <a:ext cx="24109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+91-96 1123 8899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9A792-2264-44D8-907C-E9C3D0C9070B}"/>
              </a:ext>
            </a:extLst>
          </p:cNvPr>
          <p:cNvSpPr txBox="1"/>
          <p:nvPr/>
        </p:nvSpPr>
        <p:spPr>
          <a:xfrm>
            <a:off x="8712407" y="6269603"/>
            <a:ext cx="301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20B0604020202020204" charset="0"/>
              </a:rPr>
              <a:t>RAVI002@GANNON.EDU  </a:t>
            </a:r>
            <a:endParaRPr lang="en-IN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endParaRPr lang="en-IN" b="1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FA87459D-66F3-4B8C-8EB4-D4125C6DC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67" y="5610479"/>
            <a:ext cx="976539" cy="976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249859-D285-434B-A1B9-921C859ADACC}"/>
              </a:ext>
            </a:extLst>
          </p:cNvPr>
          <p:cNvSpPr txBox="1"/>
          <p:nvPr/>
        </p:nvSpPr>
        <p:spPr>
          <a:xfrm>
            <a:off x="734221" y="5054892"/>
            <a:ext cx="291701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Where WE Are</a:t>
            </a:r>
          </a:p>
          <a:p>
            <a:pPr algn="ctr"/>
            <a:r>
              <a:rPr lang="en-US" sz="2700" b="1" dirty="0">
                <a:solidFill>
                  <a:schemeClr val="bg1"/>
                </a:solidFill>
              </a:rPr>
              <a:t>Our Location </a:t>
            </a:r>
            <a:endParaRPr lang="en-IN" sz="2700" b="1" dirty="0">
              <a:solidFill>
                <a:schemeClr val="bg1"/>
              </a:solidFill>
            </a:endParaRPr>
          </a:p>
        </p:txBody>
      </p:sp>
      <p:pic>
        <p:nvPicPr>
          <p:cNvPr id="9" name="Google Shape;205;p4">
            <a:extLst>
              <a:ext uri="{FF2B5EF4-FFF2-40B4-BE49-F238E27FC236}">
                <a16:creationId xmlns:a16="http://schemas.microsoft.com/office/drawing/2014/main" id="{9330328D-2AFB-4646-9470-D795621F5B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431" y="0"/>
            <a:ext cx="5476569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4;p4">
            <a:extLst>
              <a:ext uri="{FF2B5EF4-FFF2-40B4-BE49-F238E27FC236}">
                <a16:creationId xmlns:a16="http://schemas.microsoft.com/office/drawing/2014/main" id="{1D9E8DE1-4C7B-44CE-B8AB-16D599D6B7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432" y="3251786"/>
            <a:ext cx="5476568" cy="360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C4AF8BE-BF34-4D42-898A-1B00DC66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15432" cy="457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8DA488-08C7-48B4-A320-6898B81B3E6E}"/>
              </a:ext>
            </a:extLst>
          </p:cNvPr>
          <p:cNvSpPr txBox="1"/>
          <p:nvPr/>
        </p:nvSpPr>
        <p:spPr>
          <a:xfrm>
            <a:off x="2967265" y="-29497"/>
            <a:ext cx="4375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6C121F"/>
                </a:solidFill>
              </a:rPr>
              <a:t> </a:t>
            </a:r>
            <a:r>
              <a:rPr lang="en-US" b="1" dirty="0">
                <a:solidFill>
                  <a:srgbClr val="660000"/>
                </a:solidFill>
              </a:rPr>
              <a:t>Highlights of the City of Erie</a:t>
            </a:r>
          </a:p>
          <a:p>
            <a:pPr lvl="1"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 4</a:t>
            </a:r>
            <a:r>
              <a:rPr lang="en-US" b="1" baseline="30000" dirty="0"/>
              <a:t>th</a:t>
            </a:r>
            <a:r>
              <a:rPr lang="en-US" b="1" dirty="0"/>
              <a:t> largest city in Pennsylvania</a:t>
            </a:r>
          </a:p>
          <a:p>
            <a:pPr lvl="1"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 Population of 99,475</a:t>
            </a:r>
          </a:p>
          <a:p>
            <a:pPr lvl="1"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 Gem City - the sparkling lake</a:t>
            </a:r>
          </a:p>
          <a:p>
            <a:pPr lvl="1"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 4 Seasons! 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DDB875-735D-4DE9-8D68-C89A5AAE6F33}"/>
              </a:ext>
            </a:extLst>
          </p:cNvPr>
          <p:cNvSpPr/>
          <p:nvPr/>
        </p:nvSpPr>
        <p:spPr>
          <a:xfrm>
            <a:off x="-80735" y="32441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660000"/>
                </a:solidFill>
              </a:rPr>
              <a:t> Recreational Opportunities</a:t>
            </a:r>
          </a:p>
          <a:p>
            <a:pPr lvl="1"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 Theaters, Sports Stadiums, Bayfront</a:t>
            </a:r>
          </a:p>
          <a:p>
            <a:pPr lvl="1"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 Presque Isle: 9 beaches, 13-mile bike trail</a:t>
            </a:r>
          </a:p>
          <a:p>
            <a:pPr lvl="1">
              <a:buClr>
                <a:srgbClr val="66000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 Peach Street Shopping Area </a:t>
            </a:r>
          </a:p>
        </p:txBody>
      </p:sp>
    </p:spTree>
    <p:extLst>
      <p:ext uri="{BB962C8B-B14F-4D97-AF65-F5344CB8AC3E}">
        <p14:creationId xmlns:p14="http://schemas.microsoft.com/office/powerpoint/2010/main" val="17028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828675"/>
            <a:ext cx="0" cy="914400"/>
          </a:xfrm>
          <a:prstGeom prst="line">
            <a:avLst/>
          </a:prstGeom>
          <a:ln w="19050">
            <a:solidFill>
              <a:srgbClr val="6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F6EEA7-E4E7-4550-A3C6-797F71AAEBC0}"/>
              </a:ext>
            </a:extLst>
          </p:cNvPr>
          <p:cNvSpPr txBox="1"/>
          <p:nvPr/>
        </p:nvSpPr>
        <p:spPr>
          <a:xfrm>
            <a:off x="605928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8064D-8F55-47DF-B541-D4272F0B68E6}"/>
              </a:ext>
            </a:extLst>
          </p:cNvPr>
          <p:cNvSpPr txBox="1"/>
          <p:nvPr/>
        </p:nvSpPr>
        <p:spPr>
          <a:xfrm>
            <a:off x="238306" y="307193"/>
            <a:ext cx="28264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GU More 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75DB6-36A5-4E76-AA57-B7AC39964D72}"/>
              </a:ext>
            </a:extLst>
          </p:cNvPr>
          <p:cNvSpPr txBox="1"/>
          <p:nvPr/>
        </p:nvSpPr>
        <p:spPr>
          <a:xfrm>
            <a:off x="2572440" y="2195185"/>
            <a:ext cx="9759018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>
                <a:solidFill>
                  <a:srgbClr val="FFFF00"/>
                </a:solidFill>
              </a:rPr>
              <a:t>Where WE Stand 	</a:t>
            </a:r>
            <a:r>
              <a:rPr lang="en-GB" b="1" dirty="0">
                <a:solidFill>
                  <a:schemeClr val="bg1"/>
                </a:solidFill>
              </a:rPr>
              <a:t>					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  </a:t>
            </a:r>
            <a:endParaRPr lang="en-IN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IN" b="1" i="1" dirty="0">
                <a:solidFill>
                  <a:schemeClr val="bg1"/>
                </a:solidFill>
              </a:rPr>
              <a:t>#218 in National Universities </a:t>
            </a:r>
            <a:endParaRPr lang="en-IN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Ranked in the Top 25% in Engagement of Undergraduate Students in the Academic Experience </a:t>
            </a:r>
            <a:r>
              <a:rPr lang="en-IN" i="1" dirty="0">
                <a:solidFill>
                  <a:schemeClr val="bg1"/>
                </a:solidFill>
              </a:rPr>
              <a:t>– </a:t>
            </a:r>
          </a:p>
          <a:p>
            <a:pPr lvl="0"/>
            <a:r>
              <a:rPr lang="en-IN" i="1" dirty="0">
                <a:solidFill>
                  <a:schemeClr val="bg1"/>
                </a:solidFill>
              </a:rPr>
              <a:t>2020 Wall Street Journal College Ranking </a:t>
            </a:r>
            <a:endParaRPr lang="en-IN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Top 10 “Best Value” University and Top Tier University in North Region –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IN" i="1" dirty="0">
                <a:solidFill>
                  <a:schemeClr val="bg1"/>
                </a:solidFill>
              </a:rPr>
              <a:t>U.S. News &amp; World Report’s Best College, 2019 Edition </a:t>
            </a:r>
            <a:endParaRPr lang="en-IN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Top 100 Master’s Universities –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IN" i="1" dirty="0">
                <a:solidFill>
                  <a:schemeClr val="bg1"/>
                </a:solidFill>
              </a:rPr>
              <a:t>Washington Monthly’s 2017 College Guide </a:t>
            </a:r>
            <a:endParaRPr lang="en-IN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1 of 74 in the USA –</a:t>
            </a:r>
          </a:p>
          <a:p>
            <a:pPr lvl="0"/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i="1" dirty="0">
                <a:solidFill>
                  <a:schemeClr val="bg1"/>
                </a:solidFill>
              </a:rPr>
              <a:t>Catholic College of Distinction:</a:t>
            </a:r>
            <a:endParaRPr lang="en-IN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Top 8% Contribution To Student Success –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IN" i="1" dirty="0">
                <a:solidFill>
                  <a:schemeClr val="bg1"/>
                </a:solidFill>
              </a:rPr>
              <a:t>Brookings Institution:</a:t>
            </a:r>
            <a:endParaRPr lang="en-IN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12th Consecutive Year Top Tier University in North Region –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IN" i="1" dirty="0">
                <a:solidFill>
                  <a:schemeClr val="bg1"/>
                </a:solidFill>
              </a:rPr>
              <a:t>Top Tier University in North Region:</a:t>
            </a:r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220757-63ED-4D6B-AE18-5ACD18D4507B}"/>
              </a:ext>
            </a:extLst>
          </p:cNvPr>
          <p:cNvSpPr/>
          <p:nvPr/>
        </p:nvSpPr>
        <p:spPr>
          <a:xfrm>
            <a:off x="145087" y="4825559"/>
            <a:ext cx="21595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venir Next LT Pro" panose="020B0604020202020204" pitchFamily="34" charset="0"/>
              </a:rPr>
              <a:t>HIGHLY </a:t>
            </a:r>
          </a:p>
          <a:p>
            <a:pPr algn="ctr"/>
            <a:r>
              <a:rPr lang="en-GB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venir Next LT Pro" panose="020B0604020202020204" pitchFamily="34" charset="0"/>
              </a:rPr>
              <a:t>RANKED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B4200A-B8F4-4874-A698-CB3A5E57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0" y="2624099"/>
            <a:ext cx="1936559" cy="1936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68239089-F659-4F9B-8A03-98B82283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74" y="5682656"/>
            <a:ext cx="976539" cy="976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3;p2">
            <a:extLst>
              <a:ext uri="{FF2B5EF4-FFF2-40B4-BE49-F238E27FC236}">
                <a16:creationId xmlns:a16="http://schemas.microsoft.com/office/drawing/2014/main" id="{20DA6B03-00CB-4C08-AA2E-415B0070C5A0}"/>
              </a:ext>
            </a:extLst>
          </p:cNvPr>
          <p:cNvSpPr txBox="1">
            <a:spLocks/>
          </p:cNvSpPr>
          <p:nvPr/>
        </p:nvSpPr>
        <p:spPr>
          <a:xfrm>
            <a:off x="1022501" y="1454212"/>
            <a:ext cx="1734519" cy="375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w Cen MT" panose="020B0602020104020603" pitchFamily="34" charset="0"/>
              <a:buNone/>
            </a:pPr>
            <a:r>
              <a:rPr lang="en-US" b="1">
                <a:solidFill>
                  <a:schemeClr val="bg1"/>
                </a:solidFill>
              </a:rPr>
              <a:t>Founded in 1925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Google Shape;105;p2">
            <a:extLst>
              <a:ext uri="{FF2B5EF4-FFF2-40B4-BE49-F238E27FC236}">
                <a16:creationId xmlns:a16="http://schemas.microsoft.com/office/drawing/2014/main" id="{B82CC0D0-4FED-4EBE-982B-5305910324E5}"/>
              </a:ext>
            </a:extLst>
          </p:cNvPr>
          <p:cNvSpPr txBox="1"/>
          <p:nvPr/>
        </p:nvSpPr>
        <p:spPr>
          <a:xfrm>
            <a:off x="2933980" y="1367617"/>
            <a:ext cx="2097437" cy="61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Student-to-faculty ratio of 13:1</a:t>
            </a:r>
            <a:endParaRPr sz="1200" b="1" i="0" u="none" strike="noStrike" cap="none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06;p2">
            <a:extLst>
              <a:ext uri="{FF2B5EF4-FFF2-40B4-BE49-F238E27FC236}">
                <a16:creationId xmlns:a16="http://schemas.microsoft.com/office/drawing/2014/main" id="{4241F11A-A54A-4BFA-BB54-10B1B22BF0E3}"/>
              </a:ext>
            </a:extLst>
          </p:cNvPr>
          <p:cNvSpPr/>
          <p:nvPr/>
        </p:nvSpPr>
        <p:spPr>
          <a:xfrm>
            <a:off x="5209379" y="1367617"/>
            <a:ext cx="177324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Class size: Under 20</a:t>
            </a:r>
            <a:endParaRPr sz="1200" b="1" i="0" u="none" strike="noStrike" cap="none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07;p2">
            <a:extLst>
              <a:ext uri="{FF2B5EF4-FFF2-40B4-BE49-F238E27FC236}">
                <a16:creationId xmlns:a16="http://schemas.microsoft.com/office/drawing/2014/main" id="{898B7121-82BE-4827-933C-C063F9C47DF0}"/>
              </a:ext>
            </a:extLst>
          </p:cNvPr>
          <p:cNvSpPr/>
          <p:nvPr/>
        </p:nvSpPr>
        <p:spPr>
          <a:xfrm>
            <a:off x="7418822" y="1367617"/>
            <a:ext cx="15953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Location: Erie, PA</a:t>
            </a:r>
            <a:endParaRPr sz="1200" b="1" i="0" u="none" strike="noStrike" cap="none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08;p2">
            <a:extLst>
              <a:ext uri="{FF2B5EF4-FFF2-40B4-BE49-F238E27FC236}">
                <a16:creationId xmlns:a16="http://schemas.microsoft.com/office/drawing/2014/main" id="{DF0D1059-C697-460A-82AD-FD99F7909021}"/>
              </a:ext>
            </a:extLst>
          </p:cNvPr>
          <p:cNvSpPr/>
          <p:nvPr/>
        </p:nvSpPr>
        <p:spPr>
          <a:xfrm>
            <a:off x="9339160" y="1367616"/>
            <a:ext cx="192615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4,400+ Students 400+ Global Students</a:t>
            </a:r>
            <a:endParaRPr sz="1200" b="1" i="0" u="none" strike="noStrike" cap="none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14;p2">
            <a:extLst>
              <a:ext uri="{FF2B5EF4-FFF2-40B4-BE49-F238E27FC236}">
                <a16:creationId xmlns:a16="http://schemas.microsoft.com/office/drawing/2014/main" id="{6FFFD0F5-C1FB-4CC2-B948-E0BDD3109831}"/>
              </a:ext>
            </a:extLst>
          </p:cNvPr>
          <p:cNvSpPr/>
          <p:nvPr/>
        </p:nvSpPr>
        <p:spPr>
          <a:xfrm>
            <a:off x="1741329" y="920721"/>
            <a:ext cx="296862" cy="355600"/>
          </a:xfrm>
          <a:custGeom>
            <a:avLst/>
            <a:gdLst/>
            <a:ahLst/>
            <a:cxnLst/>
            <a:rect l="l" t="t" r="r" b="b"/>
            <a:pathLst>
              <a:path w="517" h="619" extrusionOk="0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18;p2">
            <a:extLst>
              <a:ext uri="{FF2B5EF4-FFF2-40B4-BE49-F238E27FC236}">
                <a16:creationId xmlns:a16="http://schemas.microsoft.com/office/drawing/2014/main" id="{E9790467-CF67-41C9-B9A8-D60626816201}"/>
              </a:ext>
            </a:extLst>
          </p:cNvPr>
          <p:cNvSpPr/>
          <p:nvPr/>
        </p:nvSpPr>
        <p:spPr>
          <a:xfrm>
            <a:off x="3772918" y="920721"/>
            <a:ext cx="426901" cy="429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050" y="17415"/>
                </a:moveTo>
                <a:cubicBezTo>
                  <a:pt x="4050" y="17415"/>
                  <a:pt x="4050" y="17415"/>
                  <a:pt x="4050" y="17415"/>
                </a:cubicBezTo>
                <a:cubicBezTo>
                  <a:pt x="4050" y="17415"/>
                  <a:pt x="4050" y="17415"/>
                  <a:pt x="4050" y="17415"/>
                </a:cubicBezTo>
                <a:cubicBezTo>
                  <a:pt x="4050" y="17415"/>
                  <a:pt x="4050" y="17415"/>
                  <a:pt x="4050" y="17415"/>
                </a:cubicBezTo>
                <a:cubicBezTo>
                  <a:pt x="5535" y="17415"/>
                  <a:pt x="5535" y="17415"/>
                  <a:pt x="5535" y="17415"/>
                </a:cubicBezTo>
                <a:cubicBezTo>
                  <a:pt x="5535" y="17415"/>
                  <a:pt x="5535" y="17415"/>
                  <a:pt x="5535" y="17415"/>
                </a:cubicBezTo>
                <a:cubicBezTo>
                  <a:pt x="5535" y="17415"/>
                  <a:pt x="5535" y="17415"/>
                  <a:pt x="5535" y="17415"/>
                </a:cubicBezTo>
                <a:cubicBezTo>
                  <a:pt x="5535" y="17415"/>
                  <a:pt x="5535" y="17415"/>
                  <a:pt x="5535" y="17415"/>
                </a:cubicBezTo>
                <a:cubicBezTo>
                  <a:pt x="5535" y="17415"/>
                  <a:pt x="5535" y="17415"/>
                  <a:pt x="5535" y="17415"/>
                </a:cubicBezTo>
                <a:cubicBezTo>
                  <a:pt x="6210" y="17415"/>
                  <a:pt x="6210" y="17415"/>
                  <a:pt x="6210" y="17415"/>
                </a:cubicBezTo>
                <a:cubicBezTo>
                  <a:pt x="9180" y="17415"/>
                  <a:pt x="9180" y="17415"/>
                  <a:pt x="9180" y="17415"/>
                </a:cubicBezTo>
                <a:cubicBezTo>
                  <a:pt x="9450" y="17415"/>
                  <a:pt x="9585" y="17280"/>
                  <a:pt x="9585" y="17010"/>
                </a:cubicBezTo>
                <a:cubicBezTo>
                  <a:pt x="9585" y="15390"/>
                  <a:pt x="9585" y="15390"/>
                  <a:pt x="9585" y="15390"/>
                </a:cubicBezTo>
                <a:cubicBezTo>
                  <a:pt x="9585" y="13905"/>
                  <a:pt x="8505" y="13230"/>
                  <a:pt x="7965" y="12960"/>
                </a:cubicBezTo>
                <a:cubicBezTo>
                  <a:pt x="6885" y="12555"/>
                  <a:pt x="6885" y="12555"/>
                  <a:pt x="6885" y="12555"/>
                </a:cubicBezTo>
                <a:cubicBezTo>
                  <a:pt x="6075" y="12015"/>
                  <a:pt x="6075" y="12015"/>
                  <a:pt x="6075" y="12015"/>
                </a:cubicBezTo>
                <a:cubicBezTo>
                  <a:pt x="6075" y="11880"/>
                  <a:pt x="6075" y="11880"/>
                  <a:pt x="6075" y="11880"/>
                </a:cubicBezTo>
                <a:cubicBezTo>
                  <a:pt x="6615" y="11475"/>
                  <a:pt x="7155" y="10935"/>
                  <a:pt x="7290" y="10260"/>
                </a:cubicBezTo>
                <a:cubicBezTo>
                  <a:pt x="7695" y="10125"/>
                  <a:pt x="8100" y="9720"/>
                  <a:pt x="8100" y="9180"/>
                </a:cubicBezTo>
                <a:cubicBezTo>
                  <a:pt x="8100" y="8910"/>
                  <a:pt x="7965" y="8640"/>
                  <a:pt x="7830" y="8505"/>
                </a:cubicBezTo>
                <a:cubicBezTo>
                  <a:pt x="7830" y="7425"/>
                  <a:pt x="7830" y="7425"/>
                  <a:pt x="7830" y="7425"/>
                </a:cubicBezTo>
                <a:cubicBezTo>
                  <a:pt x="7830" y="5805"/>
                  <a:pt x="6480" y="4455"/>
                  <a:pt x="4860" y="4455"/>
                </a:cubicBezTo>
                <a:cubicBezTo>
                  <a:pt x="4725" y="4455"/>
                  <a:pt x="4725" y="4455"/>
                  <a:pt x="4725" y="4455"/>
                </a:cubicBezTo>
                <a:cubicBezTo>
                  <a:pt x="3105" y="4455"/>
                  <a:pt x="1755" y="5805"/>
                  <a:pt x="1755" y="7425"/>
                </a:cubicBezTo>
                <a:cubicBezTo>
                  <a:pt x="1755" y="8505"/>
                  <a:pt x="1755" y="8505"/>
                  <a:pt x="1755" y="8505"/>
                </a:cubicBezTo>
                <a:cubicBezTo>
                  <a:pt x="1620" y="8640"/>
                  <a:pt x="1485" y="8910"/>
                  <a:pt x="1485" y="9180"/>
                </a:cubicBezTo>
                <a:cubicBezTo>
                  <a:pt x="1485" y="9720"/>
                  <a:pt x="1890" y="10125"/>
                  <a:pt x="2430" y="10260"/>
                </a:cubicBezTo>
                <a:cubicBezTo>
                  <a:pt x="2565" y="10935"/>
                  <a:pt x="2970" y="11475"/>
                  <a:pt x="3510" y="11880"/>
                </a:cubicBezTo>
                <a:cubicBezTo>
                  <a:pt x="3510" y="12015"/>
                  <a:pt x="3510" y="12015"/>
                  <a:pt x="3510" y="12015"/>
                </a:cubicBezTo>
                <a:cubicBezTo>
                  <a:pt x="2700" y="12555"/>
                  <a:pt x="2700" y="12555"/>
                  <a:pt x="2700" y="12555"/>
                </a:cubicBezTo>
                <a:cubicBezTo>
                  <a:pt x="2700" y="12555"/>
                  <a:pt x="2700" y="12555"/>
                  <a:pt x="2700" y="12555"/>
                </a:cubicBezTo>
                <a:cubicBezTo>
                  <a:pt x="1620" y="12960"/>
                  <a:pt x="1620" y="12960"/>
                  <a:pt x="1620" y="12960"/>
                </a:cubicBezTo>
                <a:cubicBezTo>
                  <a:pt x="1080" y="13230"/>
                  <a:pt x="0" y="13905"/>
                  <a:pt x="0" y="15390"/>
                </a:cubicBezTo>
                <a:cubicBezTo>
                  <a:pt x="0" y="17010"/>
                  <a:pt x="0" y="17010"/>
                  <a:pt x="0" y="17010"/>
                </a:cubicBezTo>
                <a:cubicBezTo>
                  <a:pt x="0" y="17280"/>
                  <a:pt x="135" y="17415"/>
                  <a:pt x="405" y="17415"/>
                </a:cubicBezTo>
                <a:cubicBezTo>
                  <a:pt x="2565" y="17415"/>
                  <a:pt x="2565" y="17415"/>
                  <a:pt x="2565" y="17415"/>
                </a:cubicBezTo>
                <a:cubicBezTo>
                  <a:pt x="2835" y="17415"/>
                  <a:pt x="2970" y="17280"/>
                  <a:pt x="2970" y="17010"/>
                </a:cubicBezTo>
                <a:cubicBezTo>
                  <a:pt x="2970" y="16875"/>
                  <a:pt x="2835" y="16740"/>
                  <a:pt x="2565" y="16740"/>
                </a:cubicBezTo>
                <a:cubicBezTo>
                  <a:pt x="2295" y="16740"/>
                  <a:pt x="2295" y="16740"/>
                  <a:pt x="2295" y="16740"/>
                </a:cubicBezTo>
                <a:cubicBezTo>
                  <a:pt x="2295" y="15390"/>
                  <a:pt x="2295" y="15390"/>
                  <a:pt x="2295" y="15390"/>
                </a:cubicBezTo>
                <a:cubicBezTo>
                  <a:pt x="2295" y="15120"/>
                  <a:pt x="2160" y="14985"/>
                  <a:pt x="1890" y="14985"/>
                </a:cubicBezTo>
                <a:cubicBezTo>
                  <a:pt x="1755" y="14985"/>
                  <a:pt x="1620" y="15120"/>
                  <a:pt x="1620" y="15390"/>
                </a:cubicBezTo>
                <a:cubicBezTo>
                  <a:pt x="1620" y="16740"/>
                  <a:pt x="1620" y="16740"/>
                  <a:pt x="1620" y="16740"/>
                </a:cubicBezTo>
                <a:cubicBezTo>
                  <a:pt x="675" y="16740"/>
                  <a:pt x="675" y="16740"/>
                  <a:pt x="675" y="16740"/>
                </a:cubicBezTo>
                <a:cubicBezTo>
                  <a:pt x="675" y="15390"/>
                  <a:pt x="675" y="15390"/>
                  <a:pt x="675" y="15390"/>
                </a:cubicBezTo>
                <a:cubicBezTo>
                  <a:pt x="675" y="14040"/>
                  <a:pt x="1755" y="13635"/>
                  <a:pt x="1755" y="13635"/>
                </a:cubicBezTo>
                <a:cubicBezTo>
                  <a:pt x="1755" y="13635"/>
                  <a:pt x="1755" y="13635"/>
                  <a:pt x="1755" y="13635"/>
                </a:cubicBezTo>
                <a:cubicBezTo>
                  <a:pt x="2700" y="13365"/>
                  <a:pt x="2700" y="13365"/>
                  <a:pt x="2700" y="13365"/>
                </a:cubicBezTo>
                <a:cubicBezTo>
                  <a:pt x="3645" y="16740"/>
                  <a:pt x="3645" y="16740"/>
                  <a:pt x="3645" y="16740"/>
                </a:cubicBezTo>
                <a:cubicBezTo>
                  <a:pt x="3375" y="16740"/>
                  <a:pt x="3375" y="16875"/>
                  <a:pt x="3375" y="17010"/>
                </a:cubicBezTo>
                <a:cubicBezTo>
                  <a:pt x="3375" y="17280"/>
                  <a:pt x="3510" y="17415"/>
                  <a:pt x="3645" y="17415"/>
                </a:cubicBezTo>
                <a:cubicBezTo>
                  <a:pt x="4050" y="17415"/>
                  <a:pt x="4050" y="17415"/>
                  <a:pt x="4050" y="17415"/>
                </a:cubicBezTo>
                <a:close/>
                <a:moveTo>
                  <a:pt x="7290" y="8910"/>
                </a:moveTo>
                <a:cubicBezTo>
                  <a:pt x="7425" y="8910"/>
                  <a:pt x="7425" y="9045"/>
                  <a:pt x="7425" y="9180"/>
                </a:cubicBezTo>
                <a:cubicBezTo>
                  <a:pt x="7425" y="9315"/>
                  <a:pt x="7425" y="9450"/>
                  <a:pt x="7290" y="9585"/>
                </a:cubicBezTo>
                <a:lnTo>
                  <a:pt x="7290" y="8910"/>
                </a:lnTo>
                <a:close/>
                <a:moveTo>
                  <a:pt x="2295" y="9585"/>
                </a:moveTo>
                <a:cubicBezTo>
                  <a:pt x="2295" y="9450"/>
                  <a:pt x="2160" y="9315"/>
                  <a:pt x="2160" y="9180"/>
                </a:cubicBezTo>
                <a:cubicBezTo>
                  <a:pt x="2160" y="9045"/>
                  <a:pt x="2295" y="8910"/>
                  <a:pt x="2295" y="8910"/>
                </a:cubicBezTo>
                <a:lnTo>
                  <a:pt x="2295" y="9585"/>
                </a:lnTo>
                <a:close/>
                <a:moveTo>
                  <a:pt x="3915" y="15525"/>
                </a:moveTo>
                <a:cubicBezTo>
                  <a:pt x="3780" y="14850"/>
                  <a:pt x="3780" y="14850"/>
                  <a:pt x="3780" y="14850"/>
                </a:cubicBezTo>
                <a:cubicBezTo>
                  <a:pt x="3780" y="14850"/>
                  <a:pt x="3780" y="14850"/>
                  <a:pt x="3915" y="14715"/>
                </a:cubicBezTo>
                <a:cubicBezTo>
                  <a:pt x="3915" y="14715"/>
                  <a:pt x="3915" y="14715"/>
                  <a:pt x="3915" y="14715"/>
                </a:cubicBezTo>
                <a:cubicBezTo>
                  <a:pt x="4050" y="14850"/>
                  <a:pt x="4050" y="14850"/>
                  <a:pt x="4050" y="14850"/>
                </a:cubicBezTo>
                <a:lnTo>
                  <a:pt x="3915" y="15525"/>
                </a:lnTo>
                <a:close/>
                <a:moveTo>
                  <a:pt x="4455" y="16740"/>
                </a:moveTo>
                <a:cubicBezTo>
                  <a:pt x="4725" y="15255"/>
                  <a:pt x="4725" y="15255"/>
                  <a:pt x="4725" y="15255"/>
                </a:cubicBezTo>
                <a:cubicBezTo>
                  <a:pt x="4860" y="15255"/>
                  <a:pt x="4860" y="15255"/>
                  <a:pt x="4860" y="15255"/>
                </a:cubicBezTo>
                <a:cubicBezTo>
                  <a:pt x="5130" y="16740"/>
                  <a:pt x="5130" y="16740"/>
                  <a:pt x="5130" y="16740"/>
                </a:cubicBezTo>
                <a:lnTo>
                  <a:pt x="4455" y="16740"/>
                </a:lnTo>
                <a:close/>
                <a:moveTo>
                  <a:pt x="4725" y="13230"/>
                </a:moveTo>
                <a:cubicBezTo>
                  <a:pt x="4185" y="12555"/>
                  <a:pt x="4185" y="12555"/>
                  <a:pt x="4185" y="12555"/>
                </a:cubicBezTo>
                <a:cubicBezTo>
                  <a:pt x="4185" y="12150"/>
                  <a:pt x="4185" y="12150"/>
                  <a:pt x="4185" y="12150"/>
                </a:cubicBezTo>
                <a:cubicBezTo>
                  <a:pt x="4185" y="12150"/>
                  <a:pt x="4185" y="12150"/>
                  <a:pt x="4185" y="12150"/>
                </a:cubicBezTo>
                <a:cubicBezTo>
                  <a:pt x="4185" y="12150"/>
                  <a:pt x="4185" y="12150"/>
                  <a:pt x="4185" y="12150"/>
                </a:cubicBezTo>
                <a:cubicBezTo>
                  <a:pt x="4320" y="12150"/>
                  <a:pt x="4455" y="12150"/>
                  <a:pt x="4590" y="12150"/>
                </a:cubicBezTo>
                <a:cubicBezTo>
                  <a:pt x="4995" y="12150"/>
                  <a:pt x="4995" y="12150"/>
                  <a:pt x="4995" y="12150"/>
                </a:cubicBezTo>
                <a:cubicBezTo>
                  <a:pt x="5130" y="12150"/>
                  <a:pt x="5265" y="12150"/>
                  <a:pt x="5400" y="12150"/>
                </a:cubicBezTo>
                <a:cubicBezTo>
                  <a:pt x="5400" y="12555"/>
                  <a:pt x="5400" y="12555"/>
                  <a:pt x="5400" y="12555"/>
                </a:cubicBezTo>
                <a:lnTo>
                  <a:pt x="4725" y="13230"/>
                </a:lnTo>
                <a:close/>
                <a:moveTo>
                  <a:pt x="5130" y="14310"/>
                </a:moveTo>
                <a:cubicBezTo>
                  <a:pt x="4995" y="14580"/>
                  <a:pt x="4995" y="14580"/>
                  <a:pt x="4995" y="14580"/>
                </a:cubicBezTo>
                <a:cubicBezTo>
                  <a:pt x="4590" y="14580"/>
                  <a:pt x="4590" y="14580"/>
                  <a:pt x="4590" y="14580"/>
                </a:cubicBezTo>
                <a:cubicBezTo>
                  <a:pt x="4455" y="14310"/>
                  <a:pt x="4455" y="14310"/>
                  <a:pt x="4455" y="14310"/>
                </a:cubicBezTo>
                <a:cubicBezTo>
                  <a:pt x="4725" y="14040"/>
                  <a:pt x="4725" y="14040"/>
                  <a:pt x="4725" y="14040"/>
                </a:cubicBezTo>
                <a:lnTo>
                  <a:pt x="5130" y="14310"/>
                </a:lnTo>
                <a:close/>
                <a:moveTo>
                  <a:pt x="5670" y="15525"/>
                </a:moveTo>
                <a:cubicBezTo>
                  <a:pt x="5535" y="14850"/>
                  <a:pt x="5535" y="14850"/>
                  <a:pt x="5535" y="14850"/>
                </a:cubicBezTo>
                <a:cubicBezTo>
                  <a:pt x="5670" y="14715"/>
                  <a:pt x="5670" y="14715"/>
                  <a:pt x="5670" y="14715"/>
                </a:cubicBezTo>
                <a:cubicBezTo>
                  <a:pt x="5670" y="14715"/>
                  <a:pt x="5670" y="14715"/>
                  <a:pt x="5670" y="14715"/>
                </a:cubicBezTo>
                <a:cubicBezTo>
                  <a:pt x="5805" y="14850"/>
                  <a:pt x="5805" y="14850"/>
                  <a:pt x="5805" y="14850"/>
                </a:cubicBezTo>
                <a:lnTo>
                  <a:pt x="5670" y="15525"/>
                </a:lnTo>
                <a:close/>
                <a:moveTo>
                  <a:pt x="7020" y="13365"/>
                </a:moveTo>
                <a:cubicBezTo>
                  <a:pt x="7695" y="13635"/>
                  <a:pt x="7695" y="13635"/>
                  <a:pt x="7695" y="13635"/>
                </a:cubicBezTo>
                <a:cubicBezTo>
                  <a:pt x="7695" y="13635"/>
                  <a:pt x="7695" y="13635"/>
                  <a:pt x="7830" y="13635"/>
                </a:cubicBezTo>
                <a:cubicBezTo>
                  <a:pt x="7830" y="13635"/>
                  <a:pt x="8910" y="14040"/>
                  <a:pt x="8910" y="15390"/>
                </a:cubicBezTo>
                <a:cubicBezTo>
                  <a:pt x="8910" y="16740"/>
                  <a:pt x="8910" y="16740"/>
                  <a:pt x="8910" y="16740"/>
                </a:cubicBezTo>
                <a:cubicBezTo>
                  <a:pt x="7965" y="16740"/>
                  <a:pt x="7965" y="16740"/>
                  <a:pt x="7965" y="16740"/>
                </a:cubicBezTo>
                <a:cubicBezTo>
                  <a:pt x="7965" y="15390"/>
                  <a:pt x="7965" y="15390"/>
                  <a:pt x="7965" y="15390"/>
                </a:cubicBezTo>
                <a:cubicBezTo>
                  <a:pt x="7965" y="15120"/>
                  <a:pt x="7830" y="14985"/>
                  <a:pt x="7695" y="14985"/>
                </a:cubicBezTo>
                <a:cubicBezTo>
                  <a:pt x="7425" y="14985"/>
                  <a:pt x="7290" y="15120"/>
                  <a:pt x="7290" y="15390"/>
                </a:cubicBezTo>
                <a:cubicBezTo>
                  <a:pt x="7290" y="16740"/>
                  <a:pt x="7290" y="16740"/>
                  <a:pt x="7290" y="16740"/>
                </a:cubicBezTo>
                <a:cubicBezTo>
                  <a:pt x="6210" y="16740"/>
                  <a:pt x="6210" y="16740"/>
                  <a:pt x="6210" y="16740"/>
                </a:cubicBezTo>
                <a:cubicBezTo>
                  <a:pt x="6075" y="16740"/>
                  <a:pt x="6075" y="16740"/>
                  <a:pt x="6075" y="16740"/>
                </a:cubicBezTo>
                <a:lnTo>
                  <a:pt x="7020" y="13365"/>
                </a:lnTo>
                <a:close/>
                <a:moveTo>
                  <a:pt x="6345" y="12960"/>
                </a:moveTo>
                <a:cubicBezTo>
                  <a:pt x="5805" y="14040"/>
                  <a:pt x="5805" y="14040"/>
                  <a:pt x="5805" y="14040"/>
                </a:cubicBezTo>
                <a:cubicBezTo>
                  <a:pt x="5670" y="13905"/>
                  <a:pt x="5670" y="13905"/>
                  <a:pt x="5670" y="13905"/>
                </a:cubicBezTo>
                <a:cubicBezTo>
                  <a:pt x="5670" y="13905"/>
                  <a:pt x="5670" y="13905"/>
                  <a:pt x="5670" y="13905"/>
                </a:cubicBezTo>
                <a:cubicBezTo>
                  <a:pt x="5265" y="13635"/>
                  <a:pt x="5265" y="13635"/>
                  <a:pt x="5265" y="13635"/>
                </a:cubicBezTo>
                <a:cubicBezTo>
                  <a:pt x="5940" y="12960"/>
                  <a:pt x="5940" y="12960"/>
                  <a:pt x="5940" y="12960"/>
                </a:cubicBezTo>
                <a:cubicBezTo>
                  <a:pt x="6075" y="12825"/>
                  <a:pt x="6075" y="12825"/>
                  <a:pt x="6075" y="12825"/>
                </a:cubicBezTo>
                <a:lnTo>
                  <a:pt x="6345" y="12960"/>
                </a:lnTo>
                <a:close/>
                <a:moveTo>
                  <a:pt x="2700" y="7965"/>
                </a:moveTo>
                <a:cubicBezTo>
                  <a:pt x="2700" y="7965"/>
                  <a:pt x="2700" y="7965"/>
                  <a:pt x="2700" y="7965"/>
                </a:cubicBezTo>
                <a:cubicBezTo>
                  <a:pt x="2700" y="7965"/>
                  <a:pt x="2700" y="7965"/>
                  <a:pt x="2700" y="7965"/>
                </a:cubicBezTo>
                <a:cubicBezTo>
                  <a:pt x="2700" y="7965"/>
                  <a:pt x="2700" y="7965"/>
                  <a:pt x="2700" y="7965"/>
                </a:cubicBezTo>
                <a:cubicBezTo>
                  <a:pt x="2700" y="7965"/>
                  <a:pt x="2700" y="7965"/>
                  <a:pt x="2700" y="7965"/>
                </a:cubicBezTo>
                <a:cubicBezTo>
                  <a:pt x="2565" y="7965"/>
                  <a:pt x="2565" y="7965"/>
                  <a:pt x="2565" y="7965"/>
                </a:cubicBezTo>
                <a:cubicBezTo>
                  <a:pt x="2565" y="7965"/>
                  <a:pt x="2565" y="7965"/>
                  <a:pt x="2565" y="7965"/>
                </a:cubicBezTo>
                <a:cubicBezTo>
                  <a:pt x="2565" y="7965"/>
                  <a:pt x="2565" y="7965"/>
                  <a:pt x="2565" y="7965"/>
                </a:cubicBezTo>
                <a:cubicBezTo>
                  <a:pt x="2565" y="7965"/>
                  <a:pt x="2565" y="7965"/>
                  <a:pt x="2565" y="7965"/>
                </a:cubicBezTo>
                <a:cubicBezTo>
                  <a:pt x="2565" y="7965"/>
                  <a:pt x="2565" y="7965"/>
                  <a:pt x="2565" y="7965"/>
                </a:cubicBezTo>
                <a:cubicBezTo>
                  <a:pt x="2565" y="7965"/>
                  <a:pt x="2565" y="7965"/>
                  <a:pt x="2565" y="7965"/>
                </a:cubicBezTo>
                <a:cubicBezTo>
                  <a:pt x="2565" y="7965"/>
                  <a:pt x="2565" y="7965"/>
                  <a:pt x="2565" y="7965"/>
                </a:cubicBezTo>
                <a:cubicBezTo>
                  <a:pt x="2565" y="7965"/>
                  <a:pt x="2565" y="7965"/>
                  <a:pt x="2565" y="7965"/>
                </a:cubicBezTo>
                <a:cubicBezTo>
                  <a:pt x="2565" y="7965"/>
                  <a:pt x="2430" y="7965"/>
                  <a:pt x="2430" y="7965"/>
                </a:cubicBezTo>
                <a:cubicBezTo>
                  <a:pt x="2430" y="7965"/>
                  <a:pt x="2430" y="7965"/>
                  <a:pt x="2430" y="7965"/>
                </a:cubicBezTo>
                <a:cubicBezTo>
                  <a:pt x="2430" y="7965"/>
                  <a:pt x="2430" y="7965"/>
                  <a:pt x="2430" y="7965"/>
                </a:cubicBezTo>
                <a:cubicBezTo>
                  <a:pt x="2430" y="7965"/>
                  <a:pt x="2430" y="7965"/>
                  <a:pt x="2430" y="7965"/>
                </a:cubicBezTo>
                <a:cubicBezTo>
                  <a:pt x="2430" y="7965"/>
                  <a:pt x="2430" y="7965"/>
                  <a:pt x="2430" y="7965"/>
                </a:cubicBezTo>
                <a:cubicBezTo>
                  <a:pt x="2430" y="7965"/>
                  <a:pt x="2430" y="7965"/>
                  <a:pt x="2430" y="7965"/>
                </a:cubicBezTo>
                <a:cubicBezTo>
                  <a:pt x="2430" y="7425"/>
                  <a:pt x="2430" y="7425"/>
                  <a:pt x="2430" y="7425"/>
                </a:cubicBezTo>
                <a:cubicBezTo>
                  <a:pt x="2430" y="6075"/>
                  <a:pt x="3510" y="5130"/>
                  <a:pt x="4725" y="5130"/>
                </a:cubicBezTo>
                <a:cubicBezTo>
                  <a:pt x="4860" y="5130"/>
                  <a:pt x="4860" y="5130"/>
                  <a:pt x="4860" y="5130"/>
                </a:cubicBezTo>
                <a:cubicBezTo>
                  <a:pt x="6210" y="5130"/>
                  <a:pt x="7155" y="6075"/>
                  <a:pt x="7155" y="7425"/>
                </a:cubicBezTo>
                <a:cubicBezTo>
                  <a:pt x="7155" y="7965"/>
                  <a:pt x="7155" y="7965"/>
                  <a:pt x="7155" y="7965"/>
                </a:cubicBezTo>
                <a:cubicBezTo>
                  <a:pt x="7155" y="7965"/>
                  <a:pt x="7155" y="7965"/>
                  <a:pt x="7155" y="7965"/>
                </a:cubicBezTo>
                <a:cubicBezTo>
                  <a:pt x="7155" y="7965"/>
                  <a:pt x="7155" y="7965"/>
                  <a:pt x="7155" y="7965"/>
                </a:cubicBezTo>
                <a:cubicBezTo>
                  <a:pt x="7155" y="7965"/>
                  <a:pt x="7155" y="7965"/>
                  <a:pt x="7155" y="7965"/>
                </a:cubicBezTo>
                <a:cubicBezTo>
                  <a:pt x="7155" y="7965"/>
                  <a:pt x="7155" y="7965"/>
                  <a:pt x="7155" y="7965"/>
                </a:cubicBezTo>
                <a:cubicBezTo>
                  <a:pt x="7155" y="7965"/>
                  <a:pt x="7155" y="7965"/>
                  <a:pt x="7155" y="7965"/>
                </a:cubicBezTo>
                <a:cubicBezTo>
                  <a:pt x="7155" y="7965"/>
                  <a:pt x="7155" y="7965"/>
                  <a:pt x="7155" y="7965"/>
                </a:cubicBezTo>
                <a:cubicBezTo>
                  <a:pt x="7155" y="7965"/>
                  <a:pt x="7020" y="7965"/>
                  <a:pt x="7020" y="7965"/>
                </a:cubicBezTo>
                <a:cubicBezTo>
                  <a:pt x="7020" y="7965"/>
                  <a:pt x="7020" y="7965"/>
                  <a:pt x="7020" y="7965"/>
                </a:cubicBezTo>
                <a:cubicBezTo>
                  <a:pt x="7020" y="7965"/>
                  <a:pt x="7020" y="7965"/>
                  <a:pt x="7020" y="7965"/>
                </a:cubicBezTo>
                <a:cubicBezTo>
                  <a:pt x="7020" y="7965"/>
                  <a:pt x="7020" y="7965"/>
                  <a:pt x="7020" y="7965"/>
                </a:cubicBezTo>
                <a:cubicBezTo>
                  <a:pt x="7020" y="7965"/>
                  <a:pt x="7020" y="7965"/>
                  <a:pt x="7020" y="7965"/>
                </a:cubicBezTo>
                <a:cubicBezTo>
                  <a:pt x="7020" y="7965"/>
                  <a:pt x="7020" y="7965"/>
                  <a:pt x="7020" y="7965"/>
                </a:cubicBezTo>
                <a:cubicBezTo>
                  <a:pt x="6345" y="7695"/>
                  <a:pt x="6075" y="6885"/>
                  <a:pt x="6075" y="6885"/>
                </a:cubicBezTo>
                <a:cubicBezTo>
                  <a:pt x="6075" y="6750"/>
                  <a:pt x="5940" y="6615"/>
                  <a:pt x="5805" y="6615"/>
                </a:cubicBezTo>
                <a:cubicBezTo>
                  <a:pt x="5670" y="6480"/>
                  <a:pt x="5535" y="6615"/>
                  <a:pt x="5400" y="6750"/>
                </a:cubicBezTo>
                <a:cubicBezTo>
                  <a:pt x="4590" y="7830"/>
                  <a:pt x="2700" y="7965"/>
                  <a:pt x="2700" y="7965"/>
                </a:cubicBezTo>
                <a:close/>
                <a:moveTo>
                  <a:pt x="2970" y="9855"/>
                </a:moveTo>
                <a:cubicBezTo>
                  <a:pt x="2970" y="8505"/>
                  <a:pt x="2970" y="8505"/>
                  <a:pt x="2970" y="8505"/>
                </a:cubicBezTo>
                <a:cubicBezTo>
                  <a:pt x="3645" y="8505"/>
                  <a:pt x="4725" y="8370"/>
                  <a:pt x="5670" y="7560"/>
                </a:cubicBezTo>
                <a:cubicBezTo>
                  <a:pt x="5805" y="7830"/>
                  <a:pt x="6075" y="8235"/>
                  <a:pt x="6615" y="8505"/>
                </a:cubicBezTo>
                <a:cubicBezTo>
                  <a:pt x="6615" y="9855"/>
                  <a:pt x="6615" y="9855"/>
                  <a:pt x="6615" y="9855"/>
                </a:cubicBezTo>
                <a:cubicBezTo>
                  <a:pt x="6615" y="10800"/>
                  <a:pt x="5940" y="11475"/>
                  <a:pt x="4995" y="11475"/>
                </a:cubicBezTo>
                <a:cubicBezTo>
                  <a:pt x="4590" y="11475"/>
                  <a:pt x="4590" y="11475"/>
                  <a:pt x="4590" y="11475"/>
                </a:cubicBezTo>
                <a:cubicBezTo>
                  <a:pt x="3780" y="11475"/>
                  <a:pt x="2970" y="10800"/>
                  <a:pt x="2970" y="9855"/>
                </a:cubicBezTo>
                <a:close/>
                <a:moveTo>
                  <a:pt x="3240" y="12960"/>
                </a:moveTo>
                <a:cubicBezTo>
                  <a:pt x="3510" y="12825"/>
                  <a:pt x="3510" y="12825"/>
                  <a:pt x="3510" y="12825"/>
                </a:cubicBezTo>
                <a:cubicBezTo>
                  <a:pt x="3510" y="12825"/>
                  <a:pt x="3510" y="12960"/>
                  <a:pt x="3645" y="12960"/>
                </a:cubicBezTo>
                <a:cubicBezTo>
                  <a:pt x="4320" y="13635"/>
                  <a:pt x="4320" y="13635"/>
                  <a:pt x="4320" y="13635"/>
                </a:cubicBezTo>
                <a:cubicBezTo>
                  <a:pt x="3780" y="14040"/>
                  <a:pt x="3780" y="14040"/>
                  <a:pt x="3780" y="14040"/>
                </a:cubicBezTo>
                <a:lnTo>
                  <a:pt x="3240" y="12960"/>
                </a:lnTo>
                <a:close/>
                <a:moveTo>
                  <a:pt x="3915" y="3375"/>
                </a:moveTo>
                <a:cubicBezTo>
                  <a:pt x="5805" y="1620"/>
                  <a:pt x="8235" y="675"/>
                  <a:pt x="10800" y="675"/>
                </a:cubicBezTo>
                <a:cubicBezTo>
                  <a:pt x="13095" y="675"/>
                  <a:pt x="15390" y="1485"/>
                  <a:pt x="17145" y="2970"/>
                </a:cubicBezTo>
                <a:cubicBezTo>
                  <a:pt x="16605" y="2970"/>
                  <a:pt x="16605" y="2970"/>
                  <a:pt x="16605" y="2970"/>
                </a:cubicBezTo>
                <a:cubicBezTo>
                  <a:pt x="16335" y="2970"/>
                  <a:pt x="16200" y="3105"/>
                  <a:pt x="16200" y="3240"/>
                </a:cubicBezTo>
                <a:cubicBezTo>
                  <a:pt x="16200" y="3375"/>
                  <a:pt x="16335" y="3645"/>
                  <a:pt x="16605" y="3645"/>
                </a:cubicBezTo>
                <a:cubicBezTo>
                  <a:pt x="17955" y="3645"/>
                  <a:pt x="17955" y="3645"/>
                  <a:pt x="17955" y="3645"/>
                </a:cubicBezTo>
                <a:cubicBezTo>
                  <a:pt x="18090" y="3645"/>
                  <a:pt x="18225" y="3375"/>
                  <a:pt x="18225" y="3240"/>
                </a:cubicBezTo>
                <a:cubicBezTo>
                  <a:pt x="18225" y="2025"/>
                  <a:pt x="18225" y="2025"/>
                  <a:pt x="18225" y="2025"/>
                </a:cubicBezTo>
                <a:cubicBezTo>
                  <a:pt x="18225" y="1890"/>
                  <a:pt x="18090" y="1620"/>
                  <a:pt x="17955" y="1620"/>
                </a:cubicBezTo>
                <a:cubicBezTo>
                  <a:pt x="17685" y="1620"/>
                  <a:pt x="17550" y="1890"/>
                  <a:pt x="17550" y="2025"/>
                </a:cubicBezTo>
                <a:cubicBezTo>
                  <a:pt x="17550" y="2430"/>
                  <a:pt x="17550" y="2430"/>
                  <a:pt x="17550" y="2430"/>
                </a:cubicBezTo>
                <a:cubicBezTo>
                  <a:pt x="15660" y="810"/>
                  <a:pt x="13230" y="0"/>
                  <a:pt x="10800" y="0"/>
                </a:cubicBezTo>
                <a:cubicBezTo>
                  <a:pt x="8100" y="0"/>
                  <a:pt x="5400" y="1080"/>
                  <a:pt x="3375" y="2970"/>
                </a:cubicBezTo>
                <a:cubicBezTo>
                  <a:pt x="3240" y="3105"/>
                  <a:pt x="3240" y="3240"/>
                  <a:pt x="3375" y="3375"/>
                </a:cubicBezTo>
                <a:cubicBezTo>
                  <a:pt x="3510" y="3510"/>
                  <a:pt x="3780" y="3510"/>
                  <a:pt x="3915" y="3375"/>
                </a:cubicBezTo>
                <a:close/>
                <a:moveTo>
                  <a:pt x="17415" y="18360"/>
                </a:moveTo>
                <a:cubicBezTo>
                  <a:pt x="15525" y="19980"/>
                  <a:pt x="13230" y="20925"/>
                  <a:pt x="10800" y="20925"/>
                </a:cubicBezTo>
                <a:cubicBezTo>
                  <a:pt x="8640" y="20925"/>
                  <a:pt x="6480" y="20250"/>
                  <a:pt x="4725" y="18900"/>
                </a:cubicBezTo>
                <a:cubicBezTo>
                  <a:pt x="5265" y="18900"/>
                  <a:pt x="5265" y="18900"/>
                  <a:pt x="5265" y="18900"/>
                </a:cubicBezTo>
                <a:cubicBezTo>
                  <a:pt x="5535" y="18900"/>
                  <a:pt x="5670" y="18765"/>
                  <a:pt x="5670" y="18495"/>
                </a:cubicBezTo>
                <a:cubicBezTo>
                  <a:pt x="5670" y="18360"/>
                  <a:pt x="5535" y="18225"/>
                  <a:pt x="5265" y="18225"/>
                </a:cubicBezTo>
                <a:cubicBezTo>
                  <a:pt x="3915" y="18225"/>
                  <a:pt x="3915" y="18225"/>
                  <a:pt x="3915" y="18225"/>
                </a:cubicBezTo>
                <a:cubicBezTo>
                  <a:pt x="3780" y="18225"/>
                  <a:pt x="3645" y="18360"/>
                  <a:pt x="3645" y="18495"/>
                </a:cubicBezTo>
                <a:cubicBezTo>
                  <a:pt x="3645" y="19710"/>
                  <a:pt x="3645" y="19710"/>
                  <a:pt x="3645" y="19710"/>
                </a:cubicBezTo>
                <a:cubicBezTo>
                  <a:pt x="3645" y="19980"/>
                  <a:pt x="3780" y="20115"/>
                  <a:pt x="3915" y="20115"/>
                </a:cubicBezTo>
                <a:cubicBezTo>
                  <a:pt x="4185" y="20115"/>
                  <a:pt x="4320" y="19980"/>
                  <a:pt x="4320" y="19710"/>
                </a:cubicBezTo>
                <a:cubicBezTo>
                  <a:pt x="4320" y="19440"/>
                  <a:pt x="4320" y="19440"/>
                  <a:pt x="4320" y="19440"/>
                </a:cubicBezTo>
                <a:cubicBezTo>
                  <a:pt x="6210" y="20790"/>
                  <a:pt x="8370" y="21600"/>
                  <a:pt x="10800" y="21600"/>
                </a:cubicBezTo>
                <a:cubicBezTo>
                  <a:pt x="13365" y="21600"/>
                  <a:pt x="15930" y="20655"/>
                  <a:pt x="17820" y="18900"/>
                </a:cubicBezTo>
                <a:cubicBezTo>
                  <a:pt x="17955" y="18765"/>
                  <a:pt x="18090" y="18630"/>
                  <a:pt x="17955" y="18495"/>
                </a:cubicBezTo>
                <a:cubicBezTo>
                  <a:pt x="17820" y="18360"/>
                  <a:pt x="17550" y="18360"/>
                  <a:pt x="17415" y="18360"/>
                </a:cubicBezTo>
                <a:close/>
                <a:moveTo>
                  <a:pt x="19980" y="12960"/>
                </a:moveTo>
                <a:cubicBezTo>
                  <a:pt x="18900" y="12555"/>
                  <a:pt x="18900" y="12555"/>
                  <a:pt x="18900" y="12555"/>
                </a:cubicBezTo>
                <a:cubicBezTo>
                  <a:pt x="18090" y="12015"/>
                  <a:pt x="18090" y="12015"/>
                  <a:pt x="18090" y="12015"/>
                </a:cubicBezTo>
                <a:cubicBezTo>
                  <a:pt x="18090" y="11880"/>
                  <a:pt x="18090" y="11880"/>
                  <a:pt x="18090" y="11880"/>
                </a:cubicBezTo>
                <a:cubicBezTo>
                  <a:pt x="18765" y="11475"/>
                  <a:pt x="19170" y="10935"/>
                  <a:pt x="19305" y="10260"/>
                </a:cubicBezTo>
                <a:cubicBezTo>
                  <a:pt x="19845" y="10125"/>
                  <a:pt x="20115" y="9720"/>
                  <a:pt x="20115" y="9180"/>
                </a:cubicBezTo>
                <a:cubicBezTo>
                  <a:pt x="20115" y="8910"/>
                  <a:pt x="20115" y="8640"/>
                  <a:pt x="19845" y="8505"/>
                </a:cubicBezTo>
                <a:cubicBezTo>
                  <a:pt x="19845" y="7425"/>
                  <a:pt x="19845" y="7425"/>
                  <a:pt x="19845" y="7425"/>
                </a:cubicBezTo>
                <a:cubicBezTo>
                  <a:pt x="19845" y="5805"/>
                  <a:pt x="18630" y="4455"/>
                  <a:pt x="17010" y="4455"/>
                </a:cubicBezTo>
                <a:cubicBezTo>
                  <a:pt x="16740" y="4455"/>
                  <a:pt x="16740" y="4455"/>
                  <a:pt x="16740" y="4455"/>
                </a:cubicBezTo>
                <a:cubicBezTo>
                  <a:pt x="15120" y="4455"/>
                  <a:pt x="13770" y="5805"/>
                  <a:pt x="13770" y="7425"/>
                </a:cubicBezTo>
                <a:cubicBezTo>
                  <a:pt x="13770" y="8505"/>
                  <a:pt x="13770" y="8505"/>
                  <a:pt x="13770" y="8505"/>
                </a:cubicBezTo>
                <a:cubicBezTo>
                  <a:pt x="13635" y="8640"/>
                  <a:pt x="13500" y="8910"/>
                  <a:pt x="13500" y="9180"/>
                </a:cubicBezTo>
                <a:cubicBezTo>
                  <a:pt x="13500" y="9720"/>
                  <a:pt x="13905" y="10125"/>
                  <a:pt x="14445" y="10260"/>
                </a:cubicBezTo>
                <a:cubicBezTo>
                  <a:pt x="14580" y="10935"/>
                  <a:pt x="14985" y="11475"/>
                  <a:pt x="15525" y="11880"/>
                </a:cubicBezTo>
                <a:cubicBezTo>
                  <a:pt x="15525" y="12015"/>
                  <a:pt x="15525" y="12015"/>
                  <a:pt x="15525" y="12015"/>
                </a:cubicBezTo>
                <a:cubicBezTo>
                  <a:pt x="14850" y="12555"/>
                  <a:pt x="14850" y="12555"/>
                  <a:pt x="14850" y="12555"/>
                </a:cubicBezTo>
                <a:cubicBezTo>
                  <a:pt x="14715" y="12555"/>
                  <a:pt x="14715" y="12555"/>
                  <a:pt x="14715" y="12555"/>
                </a:cubicBezTo>
                <a:cubicBezTo>
                  <a:pt x="13635" y="12960"/>
                  <a:pt x="13635" y="12960"/>
                  <a:pt x="13635" y="12960"/>
                </a:cubicBezTo>
                <a:cubicBezTo>
                  <a:pt x="13095" y="13230"/>
                  <a:pt x="12015" y="13905"/>
                  <a:pt x="12015" y="15390"/>
                </a:cubicBezTo>
                <a:cubicBezTo>
                  <a:pt x="12015" y="17010"/>
                  <a:pt x="12015" y="17010"/>
                  <a:pt x="12015" y="17010"/>
                </a:cubicBezTo>
                <a:cubicBezTo>
                  <a:pt x="12015" y="17280"/>
                  <a:pt x="12150" y="17415"/>
                  <a:pt x="12420" y="17415"/>
                </a:cubicBezTo>
                <a:cubicBezTo>
                  <a:pt x="14580" y="17415"/>
                  <a:pt x="14580" y="17415"/>
                  <a:pt x="14580" y="17415"/>
                </a:cubicBezTo>
                <a:cubicBezTo>
                  <a:pt x="14850" y="17415"/>
                  <a:pt x="14985" y="17280"/>
                  <a:pt x="14985" y="17010"/>
                </a:cubicBezTo>
                <a:cubicBezTo>
                  <a:pt x="14985" y="16875"/>
                  <a:pt x="14850" y="16740"/>
                  <a:pt x="14580" y="16740"/>
                </a:cubicBezTo>
                <a:cubicBezTo>
                  <a:pt x="14310" y="16740"/>
                  <a:pt x="14310" y="16740"/>
                  <a:pt x="14310" y="16740"/>
                </a:cubicBezTo>
                <a:cubicBezTo>
                  <a:pt x="14310" y="15390"/>
                  <a:pt x="14310" y="15390"/>
                  <a:pt x="14310" y="15390"/>
                </a:cubicBezTo>
                <a:cubicBezTo>
                  <a:pt x="14310" y="15120"/>
                  <a:pt x="14175" y="14985"/>
                  <a:pt x="13905" y="14985"/>
                </a:cubicBezTo>
                <a:cubicBezTo>
                  <a:pt x="13770" y="14985"/>
                  <a:pt x="13635" y="15120"/>
                  <a:pt x="13635" y="15390"/>
                </a:cubicBezTo>
                <a:cubicBezTo>
                  <a:pt x="13635" y="16740"/>
                  <a:pt x="13635" y="16740"/>
                  <a:pt x="13635" y="16740"/>
                </a:cubicBezTo>
                <a:cubicBezTo>
                  <a:pt x="12690" y="16740"/>
                  <a:pt x="12690" y="16740"/>
                  <a:pt x="12690" y="16740"/>
                </a:cubicBezTo>
                <a:cubicBezTo>
                  <a:pt x="12690" y="15390"/>
                  <a:pt x="12690" y="15390"/>
                  <a:pt x="12690" y="15390"/>
                </a:cubicBezTo>
                <a:cubicBezTo>
                  <a:pt x="12690" y="14040"/>
                  <a:pt x="13770" y="13635"/>
                  <a:pt x="13770" y="13635"/>
                </a:cubicBezTo>
                <a:cubicBezTo>
                  <a:pt x="13905" y="13635"/>
                  <a:pt x="13905" y="13635"/>
                  <a:pt x="13905" y="13635"/>
                </a:cubicBezTo>
                <a:cubicBezTo>
                  <a:pt x="14715" y="13365"/>
                  <a:pt x="14715" y="13365"/>
                  <a:pt x="14715" y="13365"/>
                </a:cubicBezTo>
                <a:cubicBezTo>
                  <a:pt x="15660" y="16740"/>
                  <a:pt x="15660" y="16740"/>
                  <a:pt x="15660" y="16740"/>
                </a:cubicBezTo>
                <a:cubicBezTo>
                  <a:pt x="15525" y="16740"/>
                  <a:pt x="15390" y="16875"/>
                  <a:pt x="15390" y="17010"/>
                </a:cubicBezTo>
                <a:cubicBezTo>
                  <a:pt x="15390" y="17280"/>
                  <a:pt x="15525" y="17415"/>
                  <a:pt x="15660" y="17415"/>
                </a:cubicBezTo>
                <a:cubicBezTo>
                  <a:pt x="16065" y="17415"/>
                  <a:pt x="16065" y="17415"/>
                  <a:pt x="16065" y="17415"/>
                </a:cubicBezTo>
                <a:cubicBezTo>
                  <a:pt x="16065" y="17415"/>
                  <a:pt x="16065" y="17415"/>
                  <a:pt x="16065" y="17415"/>
                </a:cubicBezTo>
                <a:cubicBezTo>
                  <a:pt x="16065" y="17415"/>
                  <a:pt x="16065" y="17415"/>
                  <a:pt x="16065" y="17415"/>
                </a:cubicBezTo>
                <a:cubicBezTo>
                  <a:pt x="17550" y="17415"/>
                  <a:pt x="17550" y="17415"/>
                  <a:pt x="17550" y="17415"/>
                </a:cubicBezTo>
                <a:cubicBezTo>
                  <a:pt x="17550" y="17415"/>
                  <a:pt x="17550" y="17415"/>
                  <a:pt x="17550" y="17415"/>
                </a:cubicBezTo>
                <a:cubicBezTo>
                  <a:pt x="17550" y="17415"/>
                  <a:pt x="17550" y="17415"/>
                  <a:pt x="17550" y="17415"/>
                </a:cubicBezTo>
                <a:cubicBezTo>
                  <a:pt x="17550" y="17415"/>
                  <a:pt x="17550" y="17415"/>
                  <a:pt x="17550" y="17415"/>
                </a:cubicBezTo>
                <a:cubicBezTo>
                  <a:pt x="17550" y="17415"/>
                  <a:pt x="17550" y="17415"/>
                  <a:pt x="17550" y="17415"/>
                </a:cubicBezTo>
                <a:cubicBezTo>
                  <a:pt x="18225" y="17415"/>
                  <a:pt x="18225" y="17415"/>
                  <a:pt x="18225" y="17415"/>
                </a:cubicBezTo>
                <a:cubicBezTo>
                  <a:pt x="21195" y="17415"/>
                  <a:pt x="21195" y="17415"/>
                  <a:pt x="21195" y="17415"/>
                </a:cubicBezTo>
                <a:cubicBezTo>
                  <a:pt x="21465" y="17415"/>
                  <a:pt x="21600" y="17280"/>
                  <a:pt x="21600" y="17010"/>
                </a:cubicBezTo>
                <a:cubicBezTo>
                  <a:pt x="21600" y="15390"/>
                  <a:pt x="21600" y="15390"/>
                  <a:pt x="21600" y="15390"/>
                </a:cubicBezTo>
                <a:cubicBezTo>
                  <a:pt x="21600" y="13905"/>
                  <a:pt x="20520" y="13230"/>
                  <a:pt x="19980" y="12960"/>
                </a:cubicBezTo>
                <a:close/>
                <a:moveTo>
                  <a:pt x="19305" y="8910"/>
                </a:moveTo>
                <a:cubicBezTo>
                  <a:pt x="19440" y="8910"/>
                  <a:pt x="19440" y="9045"/>
                  <a:pt x="19440" y="9180"/>
                </a:cubicBezTo>
                <a:cubicBezTo>
                  <a:pt x="19440" y="9315"/>
                  <a:pt x="19440" y="9450"/>
                  <a:pt x="19305" y="9585"/>
                </a:cubicBezTo>
                <a:lnTo>
                  <a:pt x="19305" y="8910"/>
                </a:lnTo>
                <a:close/>
                <a:moveTo>
                  <a:pt x="14445" y="9585"/>
                </a:moveTo>
                <a:cubicBezTo>
                  <a:pt x="14310" y="9450"/>
                  <a:pt x="14175" y="9315"/>
                  <a:pt x="14175" y="9180"/>
                </a:cubicBezTo>
                <a:cubicBezTo>
                  <a:pt x="14175" y="9045"/>
                  <a:pt x="14310" y="8910"/>
                  <a:pt x="14445" y="8910"/>
                </a:cubicBezTo>
                <a:lnTo>
                  <a:pt x="14445" y="9585"/>
                </a:lnTo>
                <a:close/>
                <a:moveTo>
                  <a:pt x="14715" y="7965"/>
                </a:moveTo>
                <a:cubicBezTo>
                  <a:pt x="14715" y="7965"/>
                  <a:pt x="14715" y="7965"/>
                  <a:pt x="14715" y="7965"/>
                </a:cubicBezTo>
                <a:cubicBezTo>
                  <a:pt x="14715" y="7965"/>
                  <a:pt x="14715" y="7965"/>
                  <a:pt x="14715" y="7965"/>
                </a:cubicBezTo>
                <a:cubicBezTo>
                  <a:pt x="14715" y="7965"/>
                  <a:pt x="14715" y="7965"/>
                  <a:pt x="14715" y="7965"/>
                </a:cubicBezTo>
                <a:cubicBezTo>
                  <a:pt x="14715" y="7965"/>
                  <a:pt x="14715" y="7965"/>
                  <a:pt x="14715" y="7965"/>
                </a:cubicBezTo>
                <a:cubicBezTo>
                  <a:pt x="14715" y="7965"/>
                  <a:pt x="14715" y="7965"/>
                  <a:pt x="14715" y="7965"/>
                </a:cubicBezTo>
                <a:cubicBezTo>
                  <a:pt x="14715" y="7965"/>
                  <a:pt x="14580" y="7965"/>
                  <a:pt x="14580" y="7965"/>
                </a:cubicBezTo>
                <a:cubicBezTo>
                  <a:pt x="14580" y="7965"/>
                  <a:pt x="14580" y="7965"/>
                  <a:pt x="14580" y="7965"/>
                </a:cubicBezTo>
                <a:cubicBezTo>
                  <a:pt x="14580" y="7965"/>
                  <a:pt x="14580" y="7965"/>
                  <a:pt x="14580" y="7965"/>
                </a:cubicBezTo>
                <a:cubicBezTo>
                  <a:pt x="14580" y="7965"/>
                  <a:pt x="14580" y="7965"/>
                  <a:pt x="14580" y="7965"/>
                </a:cubicBezTo>
                <a:cubicBezTo>
                  <a:pt x="14580" y="7965"/>
                  <a:pt x="14580" y="7965"/>
                  <a:pt x="14580" y="7965"/>
                </a:cubicBezTo>
                <a:cubicBezTo>
                  <a:pt x="14580" y="7965"/>
                  <a:pt x="14580" y="7965"/>
                  <a:pt x="14580" y="7965"/>
                </a:cubicBezTo>
                <a:cubicBezTo>
                  <a:pt x="14580" y="7965"/>
                  <a:pt x="14580" y="7965"/>
                  <a:pt x="14580" y="7965"/>
                </a:cubicBezTo>
                <a:cubicBezTo>
                  <a:pt x="14580" y="7965"/>
                  <a:pt x="14580" y="7965"/>
                  <a:pt x="14580" y="7965"/>
                </a:cubicBezTo>
                <a:cubicBezTo>
                  <a:pt x="14580" y="7965"/>
                  <a:pt x="14580" y="7965"/>
                  <a:pt x="14580" y="7965"/>
                </a:cubicBezTo>
                <a:cubicBezTo>
                  <a:pt x="14580" y="7965"/>
                  <a:pt x="14445" y="7965"/>
                  <a:pt x="14445" y="7965"/>
                </a:cubicBezTo>
                <a:cubicBezTo>
                  <a:pt x="14445" y="7965"/>
                  <a:pt x="14445" y="7965"/>
                  <a:pt x="14445" y="7965"/>
                </a:cubicBezTo>
                <a:cubicBezTo>
                  <a:pt x="14445" y="7965"/>
                  <a:pt x="14445" y="7965"/>
                  <a:pt x="14445" y="7965"/>
                </a:cubicBezTo>
                <a:cubicBezTo>
                  <a:pt x="14445" y="7965"/>
                  <a:pt x="14445" y="7965"/>
                  <a:pt x="14445" y="7965"/>
                </a:cubicBezTo>
                <a:cubicBezTo>
                  <a:pt x="14445" y="7425"/>
                  <a:pt x="14445" y="7425"/>
                  <a:pt x="14445" y="7425"/>
                </a:cubicBezTo>
                <a:cubicBezTo>
                  <a:pt x="14445" y="6075"/>
                  <a:pt x="15525" y="5130"/>
                  <a:pt x="16740" y="5130"/>
                </a:cubicBezTo>
                <a:cubicBezTo>
                  <a:pt x="17010" y="5130"/>
                  <a:pt x="17010" y="5130"/>
                  <a:pt x="17010" y="5130"/>
                </a:cubicBezTo>
                <a:cubicBezTo>
                  <a:pt x="18225" y="5130"/>
                  <a:pt x="19170" y="6075"/>
                  <a:pt x="19170" y="742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170" y="7965"/>
                  <a:pt x="19170" y="7965"/>
                  <a:pt x="19170" y="7965"/>
                </a:cubicBezTo>
                <a:cubicBezTo>
                  <a:pt x="19035" y="7965"/>
                  <a:pt x="19035" y="7965"/>
                  <a:pt x="19035" y="7965"/>
                </a:cubicBezTo>
                <a:cubicBezTo>
                  <a:pt x="19035" y="7965"/>
                  <a:pt x="19035" y="7965"/>
                  <a:pt x="19035" y="7965"/>
                </a:cubicBezTo>
                <a:cubicBezTo>
                  <a:pt x="19035" y="7965"/>
                  <a:pt x="19035" y="7965"/>
                  <a:pt x="19035" y="7965"/>
                </a:cubicBezTo>
                <a:cubicBezTo>
                  <a:pt x="19035" y="7965"/>
                  <a:pt x="19035" y="7965"/>
                  <a:pt x="19035" y="7965"/>
                </a:cubicBezTo>
                <a:cubicBezTo>
                  <a:pt x="18360" y="7695"/>
                  <a:pt x="18090" y="6885"/>
                  <a:pt x="18090" y="6885"/>
                </a:cubicBezTo>
                <a:cubicBezTo>
                  <a:pt x="18090" y="6750"/>
                  <a:pt x="17955" y="6615"/>
                  <a:pt x="17820" y="6615"/>
                </a:cubicBezTo>
                <a:cubicBezTo>
                  <a:pt x="17685" y="6480"/>
                  <a:pt x="17550" y="6615"/>
                  <a:pt x="17550" y="6750"/>
                </a:cubicBezTo>
                <a:cubicBezTo>
                  <a:pt x="16605" y="7830"/>
                  <a:pt x="14715" y="7965"/>
                  <a:pt x="14715" y="7965"/>
                </a:cubicBezTo>
                <a:close/>
                <a:moveTo>
                  <a:pt x="15120" y="9855"/>
                </a:moveTo>
                <a:cubicBezTo>
                  <a:pt x="15120" y="8505"/>
                  <a:pt x="15120" y="8505"/>
                  <a:pt x="15120" y="8505"/>
                </a:cubicBezTo>
                <a:cubicBezTo>
                  <a:pt x="15660" y="8505"/>
                  <a:pt x="16875" y="8370"/>
                  <a:pt x="17685" y="7560"/>
                </a:cubicBezTo>
                <a:cubicBezTo>
                  <a:pt x="17820" y="7830"/>
                  <a:pt x="18090" y="8235"/>
                  <a:pt x="18630" y="8505"/>
                </a:cubicBezTo>
                <a:cubicBezTo>
                  <a:pt x="18630" y="9855"/>
                  <a:pt x="18630" y="9855"/>
                  <a:pt x="18630" y="9855"/>
                </a:cubicBezTo>
                <a:cubicBezTo>
                  <a:pt x="18630" y="10800"/>
                  <a:pt x="17955" y="11475"/>
                  <a:pt x="17010" y="11475"/>
                </a:cubicBezTo>
                <a:cubicBezTo>
                  <a:pt x="16605" y="11475"/>
                  <a:pt x="16605" y="11475"/>
                  <a:pt x="16605" y="11475"/>
                </a:cubicBezTo>
                <a:cubicBezTo>
                  <a:pt x="15795" y="11475"/>
                  <a:pt x="15120" y="10800"/>
                  <a:pt x="15120" y="9855"/>
                </a:cubicBezTo>
                <a:close/>
                <a:moveTo>
                  <a:pt x="16605" y="14310"/>
                </a:moveTo>
                <a:cubicBezTo>
                  <a:pt x="16875" y="14040"/>
                  <a:pt x="16875" y="14040"/>
                  <a:pt x="16875" y="14040"/>
                </a:cubicBezTo>
                <a:cubicBezTo>
                  <a:pt x="17145" y="14310"/>
                  <a:pt x="17145" y="14310"/>
                  <a:pt x="17145" y="14310"/>
                </a:cubicBezTo>
                <a:cubicBezTo>
                  <a:pt x="17010" y="14580"/>
                  <a:pt x="17010" y="14580"/>
                  <a:pt x="17010" y="14580"/>
                </a:cubicBezTo>
                <a:cubicBezTo>
                  <a:pt x="16605" y="14580"/>
                  <a:pt x="16605" y="14580"/>
                  <a:pt x="16605" y="14580"/>
                </a:cubicBezTo>
                <a:cubicBezTo>
                  <a:pt x="16605" y="14580"/>
                  <a:pt x="16605" y="14580"/>
                  <a:pt x="16605" y="14580"/>
                </a:cubicBezTo>
                <a:lnTo>
                  <a:pt x="16605" y="14310"/>
                </a:lnTo>
                <a:close/>
                <a:moveTo>
                  <a:pt x="16875" y="13230"/>
                </a:moveTo>
                <a:cubicBezTo>
                  <a:pt x="16200" y="12555"/>
                  <a:pt x="16200" y="12555"/>
                  <a:pt x="16200" y="12555"/>
                </a:cubicBezTo>
                <a:cubicBezTo>
                  <a:pt x="16200" y="12150"/>
                  <a:pt x="16200" y="12150"/>
                  <a:pt x="16200" y="12150"/>
                </a:cubicBezTo>
                <a:cubicBezTo>
                  <a:pt x="16200" y="12150"/>
                  <a:pt x="16200" y="12150"/>
                  <a:pt x="16200" y="12150"/>
                </a:cubicBezTo>
                <a:cubicBezTo>
                  <a:pt x="16200" y="12150"/>
                  <a:pt x="16200" y="12150"/>
                  <a:pt x="16200" y="12150"/>
                </a:cubicBezTo>
                <a:cubicBezTo>
                  <a:pt x="16200" y="12150"/>
                  <a:pt x="16200" y="12150"/>
                  <a:pt x="16200" y="12150"/>
                </a:cubicBezTo>
                <a:cubicBezTo>
                  <a:pt x="16335" y="12150"/>
                  <a:pt x="16470" y="12150"/>
                  <a:pt x="16605" y="12150"/>
                </a:cubicBezTo>
                <a:cubicBezTo>
                  <a:pt x="17010" y="12150"/>
                  <a:pt x="17010" y="12150"/>
                  <a:pt x="17010" y="12150"/>
                </a:cubicBezTo>
                <a:cubicBezTo>
                  <a:pt x="17145" y="12150"/>
                  <a:pt x="17280" y="12150"/>
                  <a:pt x="17415" y="12150"/>
                </a:cubicBezTo>
                <a:cubicBezTo>
                  <a:pt x="17415" y="12555"/>
                  <a:pt x="17415" y="12555"/>
                  <a:pt x="17415" y="12555"/>
                </a:cubicBezTo>
                <a:lnTo>
                  <a:pt x="16875" y="13230"/>
                </a:lnTo>
                <a:close/>
                <a:moveTo>
                  <a:pt x="15930" y="15525"/>
                </a:moveTo>
                <a:cubicBezTo>
                  <a:pt x="15795" y="14850"/>
                  <a:pt x="15795" y="14850"/>
                  <a:pt x="15795" y="14850"/>
                </a:cubicBezTo>
                <a:cubicBezTo>
                  <a:pt x="15795" y="14850"/>
                  <a:pt x="15930" y="14850"/>
                  <a:pt x="15930" y="14715"/>
                </a:cubicBezTo>
                <a:cubicBezTo>
                  <a:pt x="15930" y="14715"/>
                  <a:pt x="15930" y="14715"/>
                  <a:pt x="15930" y="14715"/>
                </a:cubicBezTo>
                <a:cubicBezTo>
                  <a:pt x="16065" y="14850"/>
                  <a:pt x="16065" y="14850"/>
                  <a:pt x="16065" y="14850"/>
                </a:cubicBezTo>
                <a:lnTo>
                  <a:pt x="15930" y="15525"/>
                </a:lnTo>
                <a:close/>
                <a:moveTo>
                  <a:pt x="15795" y="14040"/>
                </a:moveTo>
                <a:cubicBezTo>
                  <a:pt x="15390" y="12960"/>
                  <a:pt x="15390" y="12960"/>
                  <a:pt x="15390" y="12960"/>
                </a:cubicBezTo>
                <a:cubicBezTo>
                  <a:pt x="15525" y="12825"/>
                  <a:pt x="15525" y="12825"/>
                  <a:pt x="15525" y="12825"/>
                </a:cubicBezTo>
                <a:cubicBezTo>
                  <a:pt x="15525" y="12825"/>
                  <a:pt x="15660" y="12960"/>
                  <a:pt x="15660" y="12960"/>
                </a:cubicBezTo>
                <a:cubicBezTo>
                  <a:pt x="16335" y="13635"/>
                  <a:pt x="16335" y="13635"/>
                  <a:pt x="16335" y="13635"/>
                </a:cubicBezTo>
                <a:lnTo>
                  <a:pt x="15795" y="14040"/>
                </a:lnTo>
                <a:close/>
                <a:moveTo>
                  <a:pt x="16470" y="16740"/>
                </a:moveTo>
                <a:cubicBezTo>
                  <a:pt x="16740" y="15255"/>
                  <a:pt x="16740" y="15255"/>
                  <a:pt x="16740" y="15255"/>
                </a:cubicBezTo>
                <a:cubicBezTo>
                  <a:pt x="17010" y="15255"/>
                  <a:pt x="17010" y="15255"/>
                  <a:pt x="17010" y="15255"/>
                </a:cubicBezTo>
                <a:cubicBezTo>
                  <a:pt x="17145" y="16740"/>
                  <a:pt x="17145" y="16740"/>
                  <a:pt x="17145" y="16740"/>
                </a:cubicBezTo>
                <a:lnTo>
                  <a:pt x="16470" y="16740"/>
                </a:lnTo>
                <a:close/>
                <a:moveTo>
                  <a:pt x="18090" y="12960"/>
                </a:moveTo>
                <a:cubicBezTo>
                  <a:pt x="18090" y="12825"/>
                  <a:pt x="18090" y="12825"/>
                  <a:pt x="18090" y="12825"/>
                </a:cubicBezTo>
                <a:cubicBezTo>
                  <a:pt x="18360" y="12960"/>
                  <a:pt x="18360" y="12960"/>
                  <a:pt x="18360" y="12960"/>
                </a:cubicBezTo>
                <a:cubicBezTo>
                  <a:pt x="17820" y="14040"/>
                  <a:pt x="17820" y="14040"/>
                  <a:pt x="17820" y="14040"/>
                </a:cubicBezTo>
                <a:cubicBezTo>
                  <a:pt x="17685" y="13905"/>
                  <a:pt x="17685" y="13905"/>
                  <a:pt x="17685" y="13905"/>
                </a:cubicBezTo>
                <a:cubicBezTo>
                  <a:pt x="17685" y="13905"/>
                  <a:pt x="17685" y="13905"/>
                  <a:pt x="17685" y="13905"/>
                </a:cubicBezTo>
                <a:cubicBezTo>
                  <a:pt x="17415" y="13635"/>
                  <a:pt x="17415" y="13635"/>
                  <a:pt x="17415" y="13635"/>
                </a:cubicBezTo>
                <a:lnTo>
                  <a:pt x="18090" y="12960"/>
                </a:lnTo>
                <a:close/>
                <a:moveTo>
                  <a:pt x="17685" y="15525"/>
                </a:moveTo>
                <a:cubicBezTo>
                  <a:pt x="17550" y="14850"/>
                  <a:pt x="17550" y="14850"/>
                  <a:pt x="17550" y="14850"/>
                </a:cubicBezTo>
                <a:cubicBezTo>
                  <a:pt x="17685" y="14715"/>
                  <a:pt x="17685" y="14715"/>
                  <a:pt x="17685" y="14715"/>
                </a:cubicBezTo>
                <a:cubicBezTo>
                  <a:pt x="17820" y="14715"/>
                  <a:pt x="17820" y="14715"/>
                  <a:pt x="17820" y="14715"/>
                </a:cubicBezTo>
                <a:cubicBezTo>
                  <a:pt x="17820" y="14850"/>
                  <a:pt x="17820" y="14850"/>
                  <a:pt x="17820" y="14850"/>
                </a:cubicBezTo>
                <a:lnTo>
                  <a:pt x="17685" y="15525"/>
                </a:lnTo>
                <a:close/>
                <a:moveTo>
                  <a:pt x="20925" y="16740"/>
                </a:moveTo>
                <a:cubicBezTo>
                  <a:pt x="19980" y="16740"/>
                  <a:pt x="19980" y="16740"/>
                  <a:pt x="19980" y="16740"/>
                </a:cubicBezTo>
                <a:cubicBezTo>
                  <a:pt x="19980" y="15390"/>
                  <a:pt x="19980" y="15390"/>
                  <a:pt x="19980" y="15390"/>
                </a:cubicBezTo>
                <a:cubicBezTo>
                  <a:pt x="19980" y="15120"/>
                  <a:pt x="19845" y="14985"/>
                  <a:pt x="19710" y="14985"/>
                </a:cubicBezTo>
                <a:cubicBezTo>
                  <a:pt x="19440" y="14985"/>
                  <a:pt x="19305" y="15120"/>
                  <a:pt x="19305" y="15390"/>
                </a:cubicBezTo>
                <a:cubicBezTo>
                  <a:pt x="19305" y="16740"/>
                  <a:pt x="19305" y="16740"/>
                  <a:pt x="19305" y="16740"/>
                </a:cubicBezTo>
                <a:cubicBezTo>
                  <a:pt x="18225" y="16740"/>
                  <a:pt x="18225" y="16740"/>
                  <a:pt x="18225" y="16740"/>
                </a:cubicBezTo>
                <a:cubicBezTo>
                  <a:pt x="18090" y="16740"/>
                  <a:pt x="18090" y="16740"/>
                  <a:pt x="18090" y="16740"/>
                </a:cubicBezTo>
                <a:cubicBezTo>
                  <a:pt x="19035" y="13365"/>
                  <a:pt x="19035" y="13365"/>
                  <a:pt x="19035" y="13365"/>
                </a:cubicBezTo>
                <a:cubicBezTo>
                  <a:pt x="19845" y="13635"/>
                  <a:pt x="19845" y="13635"/>
                  <a:pt x="19845" y="13635"/>
                </a:cubicBezTo>
                <a:cubicBezTo>
                  <a:pt x="19845" y="13635"/>
                  <a:pt x="19845" y="13635"/>
                  <a:pt x="19845" y="13635"/>
                </a:cubicBezTo>
                <a:cubicBezTo>
                  <a:pt x="19845" y="13635"/>
                  <a:pt x="20925" y="14040"/>
                  <a:pt x="20925" y="15390"/>
                </a:cubicBezTo>
                <a:lnTo>
                  <a:pt x="20925" y="16740"/>
                </a:ln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19;p2">
            <a:extLst>
              <a:ext uri="{FF2B5EF4-FFF2-40B4-BE49-F238E27FC236}">
                <a16:creationId xmlns:a16="http://schemas.microsoft.com/office/drawing/2014/main" id="{3EDEFDE7-9513-45B7-8023-1CCFDF615215}"/>
              </a:ext>
            </a:extLst>
          </p:cNvPr>
          <p:cNvSpPr/>
          <p:nvPr/>
        </p:nvSpPr>
        <p:spPr>
          <a:xfrm>
            <a:off x="5877362" y="920721"/>
            <a:ext cx="449312" cy="4532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805" y="2430"/>
                </a:moveTo>
                <a:cubicBezTo>
                  <a:pt x="9450" y="2430"/>
                  <a:pt x="9450" y="2430"/>
                  <a:pt x="9450" y="2430"/>
                </a:cubicBezTo>
                <a:cubicBezTo>
                  <a:pt x="9720" y="2430"/>
                  <a:pt x="9855" y="2160"/>
                  <a:pt x="9855" y="2025"/>
                </a:cubicBezTo>
                <a:cubicBezTo>
                  <a:pt x="9855" y="1890"/>
                  <a:pt x="9720" y="1620"/>
                  <a:pt x="9450" y="1620"/>
                </a:cubicBezTo>
                <a:cubicBezTo>
                  <a:pt x="5805" y="1620"/>
                  <a:pt x="5805" y="1620"/>
                  <a:pt x="5805" y="1620"/>
                </a:cubicBezTo>
                <a:cubicBezTo>
                  <a:pt x="5535" y="1620"/>
                  <a:pt x="5400" y="1890"/>
                  <a:pt x="5400" y="2025"/>
                </a:cubicBezTo>
                <a:cubicBezTo>
                  <a:pt x="5400" y="2160"/>
                  <a:pt x="5535" y="2430"/>
                  <a:pt x="5805" y="2430"/>
                </a:cubicBezTo>
                <a:close/>
                <a:moveTo>
                  <a:pt x="5805" y="3915"/>
                </a:moveTo>
                <a:cubicBezTo>
                  <a:pt x="13230" y="3915"/>
                  <a:pt x="13230" y="3915"/>
                  <a:pt x="13230" y="3915"/>
                </a:cubicBezTo>
                <a:cubicBezTo>
                  <a:pt x="13500" y="3915"/>
                  <a:pt x="13635" y="3780"/>
                  <a:pt x="13635" y="3510"/>
                </a:cubicBezTo>
                <a:cubicBezTo>
                  <a:pt x="13635" y="3375"/>
                  <a:pt x="13500" y="3240"/>
                  <a:pt x="13230" y="3240"/>
                </a:cubicBezTo>
                <a:cubicBezTo>
                  <a:pt x="5805" y="3240"/>
                  <a:pt x="5805" y="3240"/>
                  <a:pt x="5805" y="3240"/>
                </a:cubicBezTo>
                <a:cubicBezTo>
                  <a:pt x="5535" y="3240"/>
                  <a:pt x="5400" y="3375"/>
                  <a:pt x="5400" y="3510"/>
                </a:cubicBezTo>
                <a:cubicBezTo>
                  <a:pt x="5400" y="3780"/>
                  <a:pt x="5535" y="3915"/>
                  <a:pt x="5805" y="3915"/>
                </a:cubicBezTo>
                <a:close/>
                <a:moveTo>
                  <a:pt x="5805" y="8505"/>
                </a:moveTo>
                <a:cubicBezTo>
                  <a:pt x="9450" y="8505"/>
                  <a:pt x="9450" y="8505"/>
                  <a:pt x="9450" y="8505"/>
                </a:cubicBezTo>
                <a:cubicBezTo>
                  <a:pt x="9720" y="8505"/>
                  <a:pt x="9855" y="8370"/>
                  <a:pt x="9855" y="8235"/>
                </a:cubicBezTo>
                <a:cubicBezTo>
                  <a:pt x="9855" y="7965"/>
                  <a:pt x="9720" y="7830"/>
                  <a:pt x="9450" y="7830"/>
                </a:cubicBezTo>
                <a:cubicBezTo>
                  <a:pt x="5805" y="7830"/>
                  <a:pt x="5805" y="7830"/>
                  <a:pt x="5805" y="7830"/>
                </a:cubicBezTo>
                <a:cubicBezTo>
                  <a:pt x="5535" y="7830"/>
                  <a:pt x="5400" y="7965"/>
                  <a:pt x="5400" y="8235"/>
                </a:cubicBezTo>
                <a:cubicBezTo>
                  <a:pt x="5400" y="8370"/>
                  <a:pt x="5535" y="8505"/>
                  <a:pt x="5805" y="8505"/>
                </a:cubicBezTo>
                <a:close/>
                <a:moveTo>
                  <a:pt x="5805" y="10125"/>
                </a:moveTo>
                <a:cubicBezTo>
                  <a:pt x="13230" y="10125"/>
                  <a:pt x="13230" y="10125"/>
                  <a:pt x="13230" y="10125"/>
                </a:cubicBezTo>
                <a:cubicBezTo>
                  <a:pt x="13365" y="10125"/>
                  <a:pt x="13500" y="9855"/>
                  <a:pt x="13500" y="9720"/>
                </a:cubicBezTo>
                <a:cubicBezTo>
                  <a:pt x="13500" y="9585"/>
                  <a:pt x="13365" y="9315"/>
                  <a:pt x="13230" y="9315"/>
                </a:cubicBezTo>
                <a:cubicBezTo>
                  <a:pt x="5805" y="9315"/>
                  <a:pt x="5805" y="9315"/>
                  <a:pt x="5805" y="9315"/>
                </a:cubicBezTo>
                <a:cubicBezTo>
                  <a:pt x="5535" y="9315"/>
                  <a:pt x="5400" y="9585"/>
                  <a:pt x="5400" y="9720"/>
                </a:cubicBezTo>
                <a:cubicBezTo>
                  <a:pt x="5400" y="9855"/>
                  <a:pt x="5535" y="10125"/>
                  <a:pt x="5805" y="10125"/>
                </a:cubicBezTo>
                <a:close/>
                <a:moveTo>
                  <a:pt x="5805" y="14715"/>
                </a:moveTo>
                <a:cubicBezTo>
                  <a:pt x="9450" y="14715"/>
                  <a:pt x="9450" y="14715"/>
                  <a:pt x="9450" y="14715"/>
                </a:cubicBezTo>
                <a:cubicBezTo>
                  <a:pt x="9720" y="14715"/>
                  <a:pt x="9855" y="14580"/>
                  <a:pt x="9855" y="14445"/>
                </a:cubicBezTo>
                <a:cubicBezTo>
                  <a:pt x="9855" y="14175"/>
                  <a:pt x="9720" y="14040"/>
                  <a:pt x="9450" y="14040"/>
                </a:cubicBezTo>
                <a:cubicBezTo>
                  <a:pt x="5805" y="14040"/>
                  <a:pt x="5805" y="14040"/>
                  <a:pt x="5805" y="14040"/>
                </a:cubicBezTo>
                <a:cubicBezTo>
                  <a:pt x="5535" y="14040"/>
                  <a:pt x="5400" y="14175"/>
                  <a:pt x="5400" y="14445"/>
                </a:cubicBezTo>
                <a:cubicBezTo>
                  <a:pt x="5400" y="14580"/>
                  <a:pt x="5535" y="14715"/>
                  <a:pt x="5805" y="14715"/>
                </a:cubicBezTo>
                <a:close/>
                <a:moveTo>
                  <a:pt x="13095" y="15525"/>
                </a:moveTo>
                <a:cubicBezTo>
                  <a:pt x="5805" y="15525"/>
                  <a:pt x="5805" y="15525"/>
                  <a:pt x="5805" y="15525"/>
                </a:cubicBezTo>
                <a:cubicBezTo>
                  <a:pt x="5535" y="15525"/>
                  <a:pt x="5400" y="15795"/>
                  <a:pt x="5400" y="15930"/>
                </a:cubicBezTo>
                <a:cubicBezTo>
                  <a:pt x="5400" y="16065"/>
                  <a:pt x="5535" y="16200"/>
                  <a:pt x="5805" y="16200"/>
                </a:cubicBezTo>
                <a:cubicBezTo>
                  <a:pt x="13095" y="16200"/>
                  <a:pt x="13095" y="16200"/>
                  <a:pt x="13095" y="16200"/>
                </a:cubicBezTo>
                <a:cubicBezTo>
                  <a:pt x="13365" y="16200"/>
                  <a:pt x="13500" y="16065"/>
                  <a:pt x="13500" y="15930"/>
                </a:cubicBezTo>
                <a:cubicBezTo>
                  <a:pt x="13500" y="15795"/>
                  <a:pt x="13365" y="15525"/>
                  <a:pt x="13095" y="15525"/>
                </a:cubicBezTo>
                <a:close/>
                <a:moveTo>
                  <a:pt x="19980" y="17145"/>
                </a:moveTo>
                <a:cubicBezTo>
                  <a:pt x="17955" y="16335"/>
                  <a:pt x="17955" y="16335"/>
                  <a:pt x="17955" y="16335"/>
                </a:cubicBezTo>
                <a:cubicBezTo>
                  <a:pt x="17955" y="15795"/>
                  <a:pt x="17955" y="15795"/>
                  <a:pt x="17955" y="15795"/>
                </a:cubicBezTo>
                <a:cubicBezTo>
                  <a:pt x="18495" y="15525"/>
                  <a:pt x="18900" y="14985"/>
                  <a:pt x="19170" y="14445"/>
                </a:cubicBezTo>
                <a:cubicBezTo>
                  <a:pt x="19845" y="14445"/>
                  <a:pt x="20385" y="13905"/>
                  <a:pt x="20385" y="13230"/>
                </a:cubicBezTo>
                <a:cubicBezTo>
                  <a:pt x="20385" y="12825"/>
                  <a:pt x="20115" y="12420"/>
                  <a:pt x="19845" y="12285"/>
                </a:cubicBezTo>
                <a:cubicBezTo>
                  <a:pt x="19845" y="11340"/>
                  <a:pt x="19845" y="11340"/>
                  <a:pt x="19845" y="11340"/>
                </a:cubicBezTo>
                <a:cubicBezTo>
                  <a:pt x="19845" y="9720"/>
                  <a:pt x="18495" y="8235"/>
                  <a:pt x="16740" y="8235"/>
                </a:cubicBezTo>
                <a:cubicBezTo>
                  <a:pt x="16605" y="8235"/>
                  <a:pt x="16605" y="8235"/>
                  <a:pt x="16605" y="8235"/>
                </a:cubicBezTo>
                <a:cubicBezTo>
                  <a:pt x="16335" y="8235"/>
                  <a:pt x="16065" y="8370"/>
                  <a:pt x="15795" y="8370"/>
                </a:cubicBezTo>
                <a:cubicBezTo>
                  <a:pt x="15795" y="6480"/>
                  <a:pt x="15795" y="6480"/>
                  <a:pt x="15795" y="6480"/>
                </a:cubicBezTo>
                <a:cubicBezTo>
                  <a:pt x="15795" y="6345"/>
                  <a:pt x="15660" y="6210"/>
                  <a:pt x="15525" y="6210"/>
                </a:cubicBezTo>
                <a:cubicBezTo>
                  <a:pt x="14445" y="6210"/>
                  <a:pt x="14445" y="6210"/>
                  <a:pt x="14445" y="6210"/>
                </a:cubicBezTo>
                <a:cubicBezTo>
                  <a:pt x="14310" y="6210"/>
                  <a:pt x="14175" y="6345"/>
                  <a:pt x="14175" y="6480"/>
                </a:cubicBezTo>
                <a:cubicBezTo>
                  <a:pt x="14175" y="6750"/>
                  <a:pt x="14310" y="6885"/>
                  <a:pt x="14445" y="6885"/>
                </a:cubicBezTo>
                <a:cubicBezTo>
                  <a:pt x="15120" y="6885"/>
                  <a:pt x="15120" y="6885"/>
                  <a:pt x="15120" y="6885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4310" y="9045"/>
                  <a:pt x="13635" y="9990"/>
                  <a:pt x="13500" y="11070"/>
                </a:cubicBezTo>
                <a:cubicBezTo>
                  <a:pt x="675" y="11070"/>
                  <a:pt x="675" y="11070"/>
                  <a:pt x="675" y="11070"/>
                </a:cubicBezTo>
                <a:cubicBezTo>
                  <a:pt x="675" y="6885"/>
                  <a:pt x="675" y="6885"/>
                  <a:pt x="675" y="6885"/>
                </a:cubicBezTo>
                <a:cubicBezTo>
                  <a:pt x="13365" y="6885"/>
                  <a:pt x="13365" y="6885"/>
                  <a:pt x="13365" y="6885"/>
                </a:cubicBezTo>
                <a:cubicBezTo>
                  <a:pt x="13500" y="6885"/>
                  <a:pt x="13635" y="6750"/>
                  <a:pt x="13635" y="6480"/>
                </a:cubicBezTo>
                <a:cubicBezTo>
                  <a:pt x="13635" y="6345"/>
                  <a:pt x="13500" y="6210"/>
                  <a:pt x="13365" y="6210"/>
                </a:cubicBezTo>
                <a:cubicBezTo>
                  <a:pt x="405" y="6210"/>
                  <a:pt x="405" y="6210"/>
                  <a:pt x="405" y="6210"/>
                </a:cubicBezTo>
                <a:cubicBezTo>
                  <a:pt x="135" y="6210"/>
                  <a:pt x="0" y="6345"/>
                  <a:pt x="0" y="6480"/>
                </a:cubicBezTo>
                <a:cubicBezTo>
                  <a:pt x="0" y="11340"/>
                  <a:pt x="0" y="11340"/>
                  <a:pt x="0" y="11340"/>
                </a:cubicBezTo>
                <a:cubicBezTo>
                  <a:pt x="0" y="11610"/>
                  <a:pt x="135" y="11745"/>
                  <a:pt x="405" y="11745"/>
                </a:cubicBezTo>
                <a:cubicBezTo>
                  <a:pt x="13500" y="11745"/>
                  <a:pt x="13500" y="11745"/>
                  <a:pt x="13500" y="11745"/>
                </a:cubicBezTo>
                <a:cubicBezTo>
                  <a:pt x="13500" y="12285"/>
                  <a:pt x="13500" y="12285"/>
                  <a:pt x="13500" y="12285"/>
                </a:cubicBezTo>
                <a:cubicBezTo>
                  <a:pt x="13500" y="12285"/>
                  <a:pt x="13365" y="12285"/>
                  <a:pt x="13365" y="12420"/>
                </a:cubicBezTo>
                <a:cubicBezTo>
                  <a:pt x="405" y="12420"/>
                  <a:pt x="405" y="12420"/>
                  <a:pt x="405" y="12420"/>
                </a:cubicBezTo>
                <a:cubicBezTo>
                  <a:pt x="135" y="12420"/>
                  <a:pt x="0" y="12555"/>
                  <a:pt x="0" y="12690"/>
                </a:cubicBezTo>
                <a:cubicBezTo>
                  <a:pt x="0" y="17550"/>
                  <a:pt x="0" y="17550"/>
                  <a:pt x="0" y="17550"/>
                </a:cubicBezTo>
                <a:cubicBezTo>
                  <a:pt x="0" y="17820"/>
                  <a:pt x="135" y="17955"/>
                  <a:pt x="405" y="17955"/>
                </a:cubicBezTo>
                <a:cubicBezTo>
                  <a:pt x="12150" y="17955"/>
                  <a:pt x="12150" y="17955"/>
                  <a:pt x="12150" y="17955"/>
                </a:cubicBezTo>
                <a:cubicBezTo>
                  <a:pt x="11880" y="18360"/>
                  <a:pt x="11745" y="18900"/>
                  <a:pt x="11745" y="19575"/>
                </a:cubicBezTo>
                <a:cubicBezTo>
                  <a:pt x="11745" y="21195"/>
                  <a:pt x="11745" y="21195"/>
                  <a:pt x="11745" y="21195"/>
                </a:cubicBezTo>
                <a:cubicBezTo>
                  <a:pt x="11745" y="21465"/>
                  <a:pt x="11880" y="21600"/>
                  <a:pt x="12015" y="21600"/>
                </a:cubicBezTo>
                <a:cubicBezTo>
                  <a:pt x="13365" y="21600"/>
                  <a:pt x="13365" y="21600"/>
                  <a:pt x="13365" y="21600"/>
                </a:cubicBezTo>
                <a:cubicBezTo>
                  <a:pt x="13500" y="21600"/>
                  <a:pt x="13635" y="21465"/>
                  <a:pt x="13635" y="21195"/>
                </a:cubicBezTo>
                <a:cubicBezTo>
                  <a:pt x="13635" y="21060"/>
                  <a:pt x="13500" y="20925"/>
                  <a:pt x="13365" y="20925"/>
                </a:cubicBezTo>
                <a:cubicBezTo>
                  <a:pt x="12420" y="20925"/>
                  <a:pt x="12420" y="20925"/>
                  <a:pt x="12420" y="20925"/>
                </a:cubicBezTo>
                <a:cubicBezTo>
                  <a:pt x="12420" y="19575"/>
                  <a:pt x="12420" y="19575"/>
                  <a:pt x="12420" y="19575"/>
                </a:cubicBezTo>
                <a:cubicBezTo>
                  <a:pt x="12420" y="18090"/>
                  <a:pt x="13500" y="17685"/>
                  <a:pt x="13500" y="17685"/>
                </a:cubicBezTo>
                <a:cubicBezTo>
                  <a:pt x="13500" y="17685"/>
                  <a:pt x="13500" y="17685"/>
                  <a:pt x="13500" y="17685"/>
                </a:cubicBezTo>
                <a:cubicBezTo>
                  <a:pt x="15390" y="17010"/>
                  <a:pt x="15390" y="17010"/>
                  <a:pt x="15390" y="17010"/>
                </a:cubicBezTo>
                <a:cubicBezTo>
                  <a:pt x="15390" y="17010"/>
                  <a:pt x="15390" y="17010"/>
                  <a:pt x="15390" y="17010"/>
                </a:cubicBezTo>
                <a:cubicBezTo>
                  <a:pt x="16470" y="17955"/>
                  <a:pt x="16470" y="17955"/>
                  <a:pt x="16470" y="17955"/>
                </a:cubicBezTo>
                <a:cubicBezTo>
                  <a:pt x="16470" y="18090"/>
                  <a:pt x="16605" y="18090"/>
                  <a:pt x="16605" y="18090"/>
                </a:cubicBezTo>
                <a:cubicBezTo>
                  <a:pt x="16740" y="18090"/>
                  <a:pt x="16740" y="18090"/>
                  <a:pt x="16740" y="18090"/>
                </a:cubicBezTo>
                <a:cubicBezTo>
                  <a:pt x="16740" y="18090"/>
                  <a:pt x="16875" y="18090"/>
                  <a:pt x="16875" y="17955"/>
                </a:cubicBezTo>
                <a:cubicBezTo>
                  <a:pt x="17820" y="17010"/>
                  <a:pt x="17820" y="17010"/>
                  <a:pt x="17820" y="17010"/>
                </a:cubicBezTo>
                <a:cubicBezTo>
                  <a:pt x="19710" y="17685"/>
                  <a:pt x="19710" y="17685"/>
                  <a:pt x="19710" y="17685"/>
                </a:cubicBezTo>
                <a:cubicBezTo>
                  <a:pt x="19710" y="17685"/>
                  <a:pt x="19710" y="17685"/>
                  <a:pt x="19710" y="17685"/>
                </a:cubicBezTo>
                <a:cubicBezTo>
                  <a:pt x="19845" y="17685"/>
                  <a:pt x="20925" y="18090"/>
                  <a:pt x="20925" y="19575"/>
                </a:cubicBezTo>
                <a:cubicBezTo>
                  <a:pt x="20925" y="20925"/>
                  <a:pt x="20925" y="20925"/>
                  <a:pt x="20925" y="20925"/>
                </a:cubicBezTo>
                <a:cubicBezTo>
                  <a:pt x="18090" y="20925"/>
                  <a:pt x="18090" y="20925"/>
                  <a:pt x="18090" y="20925"/>
                </a:cubicBezTo>
                <a:cubicBezTo>
                  <a:pt x="15660" y="20925"/>
                  <a:pt x="15660" y="20925"/>
                  <a:pt x="15660" y="20925"/>
                </a:cubicBezTo>
                <a:cubicBezTo>
                  <a:pt x="15120" y="20925"/>
                  <a:pt x="15120" y="20925"/>
                  <a:pt x="15120" y="20925"/>
                </a:cubicBezTo>
                <a:cubicBezTo>
                  <a:pt x="14715" y="20925"/>
                  <a:pt x="14715" y="20925"/>
                  <a:pt x="14715" y="20925"/>
                </a:cubicBezTo>
                <a:cubicBezTo>
                  <a:pt x="14445" y="20925"/>
                  <a:pt x="14445" y="20925"/>
                  <a:pt x="14445" y="20925"/>
                </a:cubicBezTo>
                <a:cubicBezTo>
                  <a:pt x="14175" y="20925"/>
                  <a:pt x="14040" y="21060"/>
                  <a:pt x="14040" y="21195"/>
                </a:cubicBezTo>
                <a:cubicBezTo>
                  <a:pt x="14040" y="21465"/>
                  <a:pt x="14175" y="21600"/>
                  <a:pt x="14445" y="21600"/>
                </a:cubicBezTo>
                <a:cubicBezTo>
                  <a:pt x="14715" y="21600"/>
                  <a:pt x="14715" y="21600"/>
                  <a:pt x="14715" y="21600"/>
                </a:cubicBezTo>
                <a:cubicBezTo>
                  <a:pt x="15120" y="21600"/>
                  <a:pt x="15120" y="21600"/>
                  <a:pt x="15120" y="21600"/>
                </a:cubicBezTo>
                <a:cubicBezTo>
                  <a:pt x="15660" y="21600"/>
                  <a:pt x="15660" y="21600"/>
                  <a:pt x="15660" y="21600"/>
                </a:cubicBezTo>
                <a:cubicBezTo>
                  <a:pt x="18090" y="21600"/>
                  <a:pt x="18090" y="21600"/>
                  <a:pt x="18090" y="21600"/>
                </a:cubicBezTo>
                <a:cubicBezTo>
                  <a:pt x="21195" y="21600"/>
                  <a:pt x="21195" y="21600"/>
                  <a:pt x="21195" y="21600"/>
                </a:cubicBezTo>
                <a:cubicBezTo>
                  <a:pt x="21465" y="21600"/>
                  <a:pt x="21600" y="21465"/>
                  <a:pt x="21600" y="21195"/>
                </a:cubicBezTo>
                <a:cubicBezTo>
                  <a:pt x="21600" y="19575"/>
                  <a:pt x="21600" y="19575"/>
                  <a:pt x="21600" y="19575"/>
                </a:cubicBezTo>
                <a:cubicBezTo>
                  <a:pt x="21600" y="18090"/>
                  <a:pt x="20520" y="17280"/>
                  <a:pt x="19980" y="17145"/>
                </a:cubicBezTo>
                <a:close/>
                <a:moveTo>
                  <a:pt x="19170" y="12690"/>
                </a:moveTo>
                <a:cubicBezTo>
                  <a:pt x="19440" y="12690"/>
                  <a:pt x="19710" y="12960"/>
                  <a:pt x="19710" y="13230"/>
                </a:cubicBezTo>
                <a:cubicBezTo>
                  <a:pt x="19710" y="13500"/>
                  <a:pt x="19440" y="13635"/>
                  <a:pt x="19170" y="13770"/>
                </a:cubicBezTo>
                <a:lnTo>
                  <a:pt x="19170" y="12690"/>
                </a:lnTo>
                <a:close/>
                <a:moveTo>
                  <a:pt x="14175" y="11340"/>
                </a:moveTo>
                <a:cubicBezTo>
                  <a:pt x="14175" y="9990"/>
                  <a:pt x="15255" y="8910"/>
                  <a:pt x="16605" y="8910"/>
                </a:cubicBezTo>
                <a:cubicBezTo>
                  <a:pt x="16740" y="8910"/>
                  <a:pt x="16740" y="8910"/>
                  <a:pt x="16740" y="8910"/>
                </a:cubicBezTo>
                <a:cubicBezTo>
                  <a:pt x="18090" y="8910"/>
                  <a:pt x="19170" y="9990"/>
                  <a:pt x="19170" y="11340"/>
                </a:cubicBezTo>
                <a:cubicBezTo>
                  <a:pt x="19170" y="11880"/>
                  <a:pt x="19170" y="11880"/>
                  <a:pt x="19170" y="11880"/>
                </a:cubicBezTo>
                <a:cubicBezTo>
                  <a:pt x="19170" y="11880"/>
                  <a:pt x="19170" y="11880"/>
                  <a:pt x="19170" y="11880"/>
                </a:cubicBezTo>
                <a:cubicBezTo>
                  <a:pt x="19170" y="11880"/>
                  <a:pt x="19170" y="11880"/>
                  <a:pt x="19170" y="11880"/>
                </a:cubicBezTo>
                <a:cubicBezTo>
                  <a:pt x="19170" y="11880"/>
                  <a:pt x="19170" y="11880"/>
                  <a:pt x="19170" y="11880"/>
                </a:cubicBezTo>
                <a:cubicBezTo>
                  <a:pt x="19170" y="11880"/>
                  <a:pt x="19170" y="11880"/>
                  <a:pt x="19170" y="11880"/>
                </a:cubicBezTo>
                <a:cubicBezTo>
                  <a:pt x="19170" y="11880"/>
                  <a:pt x="19170" y="11880"/>
                  <a:pt x="19170" y="11880"/>
                </a:cubicBezTo>
                <a:cubicBezTo>
                  <a:pt x="19170" y="11880"/>
                  <a:pt x="19170" y="11880"/>
                  <a:pt x="19035" y="11880"/>
                </a:cubicBezTo>
                <a:cubicBezTo>
                  <a:pt x="19035" y="11880"/>
                  <a:pt x="19035" y="11880"/>
                  <a:pt x="19035" y="11880"/>
                </a:cubicBezTo>
                <a:cubicBezTo>
                  <a:pt x="19035" y="11880"/>
                  <a:pt x="19035" y="11880"/>
                  <a:pt x="19035" y="11880"/>
                </a:cubicBezTo>
                <a:cubicBezTo>
                  <a:pt x="19035" y="11880"/>
                  <a:pt x="19035" y="11880"/>
                  <a:pt x="19035" y="11880"/>
                </a:cubicBezTo>
                <a:cubicBezTo>
                  <a:pt x="19035" y="11880"/>
                  <a:pt x="19035" y="11745"/>
                  <a:pt x="19035" y="11745"/>
                </a:cubicBezTo>
                <a:cubicBezTo>
                  <a:pt x="19035" y="11745"/>
                  <a:pt x="19035" y="11745"/>
                  <a:pt x="19035" y="11745"/>
                </a:cubicBezTo>
                <a:cubicBezTo>
                  <a:pt x="19035" y="11745"/>
                  <a:pt x="19035" y="11745"/>
                  <a:pt x="19035" y="11745"/>
                </a:cubicBezTo>
                <a:cubicBezTo>
                  <a:pt x="19035" y="11745"/>
                  <a:pt x="19035" y="11745"/>
                  <a:pt x="19035" y="11745"/>
                </a:cubicBezTo>
                <a:cubicBezTo>
                  <a:pt x="19035" y="11745"/>
                  <a:pt x="19035" y="11745"/>
                  <a:pt x="19035" y="11745"/>
                </a:cubicBezTo>
                <a:cubicBezTo>
                  <a:pt x="19035" y="11745"/>
                  <a:pt x="19035" y="11745"/>
                  <a:pt x="18900" y="11745"/>
                </a:cubicBezTo>
                <a:cubicBezTo>
                  <a:pt x="18900" y="11745"/>
                  <a:pt x="18900" y="11745"/>
                  <a:pt x="18900" y="11745"/>
                </a:cubicBezTo>
                <a:cubicBezTo>
                  <a:pt x="18225" y="11610"/>
                  <a:pt x="17955" y="10665"/>
                  <a:pt x="17955" y="10665"/>
                </a:cubicBezTo>
                <a:cubicBezTo>
                  <a:pt x="17955" y="10530"/>
                  <a:pt x="17820" y="10395"/>
                  <a:pt x="17685" y="10395"/>
                </a:cubicBezTo>
                <a:cubicBezTo>
                  <a:pt x="17550" y="10395"/>
                  <a:pt x="17415" y="10395"/>
                  <a:pt x="17415" y="10530"/>
                </a:cubicBezTo>
                <a:cubicBezTo>
                  <a:pt x="16470" y="11745"/>
                  <a:pt x="14445" y="11745"/>
                  <a:pt x="14445" y="11745"/>
                </a:cubicBezTo>
                <a:cubicBezTo>
                  <a:pt x="14445" y="11745"/>
                  <a:pt x="14445" y="11745"/>
                  <a:pt x="14445" y="11745"/>
                </a:cubicBezTo>
                <a:cubicBezTo>
                  <a:pt x="14445" y="11745"/>
                  <a:pt x="14445" y="11745"/>
                  <a:pt x="14445" y="11745"/>
                </a:cubicBezTo>
                <a:cubicBezTo>
                  <a:pt x="14445" y="11745"/>
                  <a:pt x="14445" y="11745"/>
                  <a:pt x="14445" y="11745"/>
                </a:cubicBezTo>
                <a:cubicBezTo>
                  <a:pt x="14445" y="11745"/>
                  <a:pt x="14445" y="11745"/>
                  <a:pt x="14445" y="11745"/>
                </a:cubicBezTo>
                <a:cubicBezTo>
                  <a:pt x="14445" y="11745"/>
                  <a:pt x="14445" y="11745"/>
                  <a:pt x="14445" y="11745"/>
                </a:cubicBezTo>
                <a:cubicBezTo>
                  <a:pt x="14445" y="11745"/>
                  <a:pt x="14445" y="11745"/>
                  <a:pt x="14445" y="11745"/>
                </a:cubicBezTo>
                <a:cubicBezTo>
                  <a:pt x="14445" y="11745"/>
                  <a:pt x="14310" y="11745"/>
                  <a:pt x="14310" y="11745"/>
                </a:cubicBezTo>
                <a:cubicBezTo>
                  <a:pt x="14310" y="11745"/>
                  <a:pt x="14310" y="11745"/>
                  <a:pt x="14310" y="11745"/>
                </a:cubicBezTo>
                <a:cubicBezTo>
                  <a:pt x="14310" y="11745"/>
                  <a:pt x="14310" y="11745"/>
                  <a:pt x="14310" y="11745"/>
                </a:cubicBezTo>
                <a:cubicBezTo>
                  <a:pt x="14310" y="11745"/>
                  <a:pt x="14310" y="11745"/>
                  <a:pt x="14310" y="11745"/>
                </a:cubicBezTo>
                <a:cubicBezTo>
                  <a:pt x="14310" y="11745"/>
                  <a:pt x="14310" y="11745"/>
                  <a:pt x="14310" y="11745"/>
                </a:cubicBezTo>
                <a:cubicBezTo>
                  <a:pt x="14310" y="11745"/>
                  <a:pt x="14310" y="11745"/>
                  <a:pt x="14310" y="11880"/>
                </a:cubicBezTo>
                <a:cubicBezTo>
                  <a:pt x="14310" y="11880"/>
                  <a:pt x="14310" y="11880"/>
                  <a:pt x="14310" y="11880"/>
                </a:cubicBezTo>
                <a:cubicBezTo>
                  <a:pt x="14310" y="11880"/>
                  <a:pt x="14310" y="11880"/>
                  <a:pt x="14310" y="11880"/>
                </a:cubicBezTo>
                <a:cubicBezTo>
                  <a:pt x="14310" y="11880"/>
                  <a:pt x="14310" y="11880"/>
                  <a:pt x="14310" y="11880"/>
                </a:cubicBezTo>
                <a:cubicBezTo>
                  <a:pt x="14310" y="11880"/>
                  <a:pt x="14310" y="11880"/>
                  <a:pt x="14175" y="11880"/>
                </a:cubicBezTo>
                <a:cubicBezTo>
                  <a:pt x="14175" y="11880"/>
                  <a:pt x="14175" y="11880"/>
                  <a:pt x="14175" y="11880"/>
                </a:cubicBezTo>
                <a:cubicBezTo>
                  <a:pt x="14175" y="11880"/>
                  <a:pt x="14175" y="11880"/>
                  <a:pt x="14175" y="11880"/>
                </a:cubicBezTo>
                <a:cubicBezTo>
                  <a:pt x="14175" y="11880"/>
                  <a:pt x="14175" y="11880"/>
                  <a:pt x="14175" y="11880"/>
                </a:cubicBezTo>
                <a:cubicBezTo>
                  <a:pt x="14175" y="11880"/>
                  <a:pt x="14175" y="11880"/>
                  <a:pt x="14175" y="11880"/>
                </a:cubicBezTo>
                <a:cubicBezTo>
                  <a:pt x="14175" y="11880"/>
                  <a:pt x="14175" y="11880"/>
                  <a:pt x="14175" y="11880"/>
                </a:cubicBezTo>
                <a:cubicBezTo>
                  <a:pt x="14175" y="11880"/>
                  <a:pt x="14175" y="11880"/>
                  <a:pt x="14175" y="11880"/>
                </a:cubicBezTo>
                <a:cubicBezTo>
                  <a:pt x="14175" y="11340"/>
                  <a:pt x="14175" y="11340"/>
                  <a:pt x="14175" y="11340"/>
                </a:cubicBezTo>
                <a:close/>
                <a:moveTo>
                  <a:pt x="14175" y="12690"/>
                </a:moveTo>
                <a:cubicBezTo>
                  <a:pt x="14175" y="13770"/>
                  <a:pt x="14175" y="13770"/>
                  <a:pt x="14175" y="13770"/>
                </a:cubicBezTo>
                <a:cubicBezTo>
                  <a:pt x="13905" y="13770"/>
                  <a:pt x="13635" y="13500"/>
                  <a:pt x="13635" y="13230"/>
                </a:cubicBezTo>
                <a:cubicBezTo>
                  <a:pt x="13635" y="12960"/>
                  <a:pt x="13905" y="12690"/>
                  <a:pt x="14175" y="12690"/>
                </a:cubicBezTo>
                <a:close/>
                <a:moveTo>
                  <a:pt x="15390" y="16335"/>
                </a:moveTo>
                <a:cubicBezTo>
                  <a:pt x="13365" y="17010"/>
                  <a:pt x="13365" y="17010"/>
                  <a:pt x="13365" y="17010"/>
                </a:cubicBezTo>
                <a:cubicBezTo>
                  <a:pt x="13230" y="17145"/>
                  <a:pt x="13095" y="17145"/>
                  <a:pt x="12960" y="17280"/>
                </a:cubicBezTo>
                <a:cubicBezTo>
                  <a:pt x="12960" y="17280"/>
                  <a:pt x="12960" y="17280"/>
                  <a:pt x="12825" y="17280"/>
                </a:cubicBezTo>
                <a:cubicBezTo>
                  <a:pt x="675" y="17280"/>
                  <a:pt x="675" y="17280"/>
                  <a:pt x="675" y="17280"/>
                </a:cubicBezTo>
                <a:cubicBezTo>
                  <a:pt x="675" y="13095"/>
                  <a:pt x="675" y="13095"/>
                  <a:pt x="675" y="13095"/>
                </a:cubicBezTo>
                <a:cubicBezTo>
                  <a:pt x="12960" y="13095"/>
                  <a:pt x="12960" y="13095"/>
                  <a:pt x="12960" y="13095"/>
                </a:cubicBezTo>
                <a:cubicBezTo>
                  <a:pt x="12960" y="13095"/>
                  <a:pt x="12960" y="13230"/>
                  <a:pt x="12960" y="13230"/>
                </a:cubicBezTo>
                <a:cubicBezTo>
                  <a:pt x="12960" y="13905"/>
                  <a:pt x="13500" y="14445"/>
                  <a:pt x="14175" y="14445"/>
                </a:cubicBezTo>
                <a:cubicBezTo>
                  <a:pt x="14175" y="14445"/>
                  <a:pt x="14175" y="14445"/>
                  <a:pt x="14175" y="14445"/>
                </a:cubicBezTo>
                <a:cubicBezTo>
                  <a:pt x="14445" y="14985"/>
                  <a:pt x="14850" y="15525"/>
                  <a:pt x="15390" y="15795"/>
                </a:cubicBezTo>
                <a:lnTo>
                  <a:pt x="15390" y="16335"/>
                </a:lnTo>
                <a:close/>
                <a:moveTo>
                  <a:pt x="17280" y="16470"/>
                </a:moveTo>
                <a:cubicBezTo>
                  <a:pt x="17280" y="16470"/>
                  <a:pt x="17280" y="16470"/>
                  <a:pt x="17280" y="16470"/>
                </a:cubicBezTo>
                <a:cubicBezTo>
                  <a:pt x="17280" y="16605"/>
                  <a:pt x="17280" y="16605"/>
                  <a:pt x="17280" y="16605"/>
                </a:cubicBezTo>
                <a:cubicBezTo>
                  <a:pt x="16605" y="17280"/>
                  <a:pt x="16605" y="17280"/>
                  <a:pt x="16605" y="17280"/>
                </a:cubicBezTo>
                <a:cubicBezTo>
                  <a:pt x="16065" y="16605"/>
                  <a:pt x="16065" y="16605"/>
                  <a:pt x="16065" y="16605"/>
                </a:cubicBezTo>
                <a:cubicBezTo>
                  <a:pt x="16065" y="16065"/>
                  <a:pt x="16065" y="16065"/>
                  <a:pt x="16065" y="16065"/>
                </a:cubicBezTo>
                <a:cubicBezTo>
                  <a:pt x="16200" y="16065"/>
                  <a:pt x="16335" y="16065"/>
                  <a:pt x="16470" y="16065"/>
                </a:cubicBezTo>
                <a:cubicBezTo>
                  <a:pt x="16875" y="16065"/>
                  <a:pt x="16875" y="16065"/>
                  <a:pt x="16875" y="16065"/>
                </a:cubicBezTo>
                <a:cubicBezTo>
                  <a:pt x="17010" y="16065"/>
                  <a:pt x="17145" y="16065"/>
                  <a:pt x="17280" y="16065"/>
                </a:cubicBezTo>
                <a:lnTo>
                  <a:pt x="17280" y="16470"/>
                </a:lnTo>
                <a:close/>
                <a:moveTo>
                  <a:pt x="16875" y="15390"/>
                </a:moveTo>
                <a:cubicBezTo>
                  <a:pt x="16470" y="15390"/>
                  <a:pt x="16470" y="15390"/>
                  <a:pt x="16470" y="15390"/>
                </a:cubicBezTo>
                <a:cubicBezTo>
                  <a:pt x="15525" y="15390"/>
                  <a:pt x="14850" y="14715"/>
                  <a:pt x="14850" y="13770"/>
                </a:cubicBezTo>
                <a:cubicBezTo>
                  <a:pt x="14850" y="12420"/>
                  <a:pt x="14850" y="12420"/>
                  <a:pt x="14850" y="12420"/>
                </a:cubicBezTo>
                <a:cubicBezTo>
                  <a:pt x="15390" y="12420"/>
                  <a:pt x="16605" y="12150"/>
                  <a:pt x="17550" y="11340"/>
                </a:cubicBezTo>
                <a:cubicBezTo>
                  <a:pt x="17685" y="11745"/>
                  <a:pt x="18090" y="12150"/>
                  <a:pt x="18495" y="12420"/>
                </a:cubicBezTo>
                <a:cubicBezTo>
                  <a:pt x="18495" y="13770"/>
                  <a:pt x="18495" y="13770"/>
                  <a:pt x="18495" y="13770"/>
                </a:cubicBezTo>
                <a:cubicBezTo>
                  <a:pt x="18495" y="14715"/>
                  <a:pt x="17820" y="15390"/>
                  <a:pt x="16875" y="15390"/>
                </a:cubicBezTo>
                <a:close/>
                <a:moveTo>
                  <a:pt x="3510" y="2025"/>
                </a:moveTo>
                <a:cubicBezTo>
                  <a:pt x="3645" y="2025"/>
                  <a:pt x="3780" y="1890"/>
                  <a:pt x="3780" y="1620"/>
                </a:cubicBezTo>
                <a:cubicBezTo>
                  <a:pt x="3780" y="1485"/>
                  <a:pt x="3645" y="1350"/>
                  <a:pt x="3510" y="1350"/>
                </a:cubicBezTo>
                <a:cubicBezTo>
                  <a:pt x="1755" y="1350"/>
                  <a:pt x="1755" y="1350"/>
                  <a:pt x="1755" y="1350"/>
                </a:cubicBezTo>
                <a:cubicBezTo>
                  <a:pt x="1620" y="1350"/>
                  <a:pt x="1485" y="1485"/>
                  <a:pt x="1485" y="1620"/>
                </a:cubicBezTo>
                <a:cubicBezTo>
                  <a:pt x="1485" y="3915"/>
                  <a:pt x="1485" y="3915"/>
                  <a:pt x="1485" y="3915"/>
                </a:cubicBezTo>
                <a:cubicBezTo>
                  <a:pt x="1485" y="4050"/>
                  <a:pt x="1620" y="4185"/>
                  <a:pt x="1755" y="4185"/>
                </a:cubicBezTo>
                <a:cubicBezTo>
                  <a:pt x="4185" y="4185"/>
                  <a:pt x="4185" y="4185"/>
                  <a:pt x="4185" y="4185"/>
                </a:cubicBezTo>
                <a:cubicBezTo>
                  <a:pt x="4320" y="4185"/>
                  <a:pt x="4455" y="4050"/>
                  <a:pt x="4455" y="3915"/>
                </a:cubicBezTo>
                <a:cubicBezTo>
                  <a:pt x="4455" y="3240"/>
                  <a:pt x="4455" y="3240"/>
                  <a:pt x="4455" y="3240"/>
                </a:cubicBezTo>
                <a:cubicBezTo>
                  <a:pt x="4455" y="3105"/>
                  <a:pt x="4320" y="2970"/>
                  <a:pt x="4185" y="2970"/>
                </a:cubicBezTo>
                <a:cubicBezTo>
                  <a:pt x="3915" y="2970"/>
                  <a:pt x="3780" y="3105"/>
                  <a:pt x="3780" y="3240"/>
                </a:cubicBezTo>
                <a:cubicBezTo>
                  <a:pt x="3780" y="3510"/>
                  <a:pt x="3780" y="3510"/>
                  <a:pt x="3780" y="3510"/>
                </a:cubicBezTo>
                <a:cubicBezTo>
                  <a:pt x="2160" y="3510"/>
                  <a:pt x="2160" y="3510"/>
                  <a:pt x="2160" y="3510"/>
                </a:cubicBezTo>
                <a:cubicBezTo>
                  <a:pt x="2160" y="2025"/>
                  <a:pt x="2160" y="2025"/>
                  <a:pt x="2160" y="2025"/>
                </a:cubicBezTo>
                <a:lnTo>
                  <a:pt x="3510" y="2025"/>
                </a:lnTo>
                <a:close/>
                <a:moveTo>
                  <a:pt x="4860" y="1350"/>
                </a:moveTo>
                <a:cubicBezTo>
                  <a:pt x="4725" y="1215"/>
                  <a:pt x="4455" y="1215"/>
                  <a:pt x="4320" y="1350"/>
                </a:cubicBezTo>
                <a:cubicBezTo>
                  <a:pt x="3240" y="2565"/>
                  <a:pt x="3240" y="2565"/>
                  <a:pt x="3240" y="2565"/>
                </a:cubicBezTo>
                <a:cubicBezTo>
                  <a:pt x="2835" y="2295"/>
                  <a:pt x="2835" y="2295"/>
                  <a:pt x="2835" y="2295"/>
                </a:cubicBezTo>
                <a:cubicBezTo>
                  <a:pt x="2700" y="2160"/>
                  <a:pt x="2430" y="2025"/>
                  <a:pt x="2295" y="2160"/>
                </a:cubicBezTo>
                <a:cubicBezTo>
                  <a:pt x="2160" y="2295"/>
                  <a:pt x="2160" y="2565"/>
                  <a:pt x="2295" y="2700"/>
                </a:cubicBezTo>
                <a:cubicBezTo>
                  <a:pt x="2970" y="3375"/>
                  <a:pt x="2970" y="3375"/>
                  <a:pt x="2970" y="3375"/>
                </a:cubicBezTo>
                <a:cubicBezTo>
                  <a:pt x="2970" y="3375"/>
                  <a:pt x="3105" y="3510"/>
                  <a:pt x="3240" y="3510"/>
                </a:cubicBezTo>
                <a:cubicBezTo>
                  <a:pt x="3240" y="3510"/>
                  <a:pt x="3240" y="3510"/>
                  <a:pt x="3240" y="3510"/>
                </a:cubicBezTo>
                <a:cubicBezTo>
                  <a:pt x="3240" y="3510"/>
                  <a:pt x="3375" y="3375"/>
                  <a:pt x="3375" y="3375"/>
                </a:cubicBezTo>
                <a:cubicBezTo>
                  <a:pt x="4860" y="1890"/>
                  <a:pt x="4860" y="1890"/>
                  <a:pt x="4860" y="1890"/>
                </a:cubicBezTo>
                <a:cubicBezTo>
                  <a:pt x="4995" y="1755"/>
                  <a:pt x="4995" y="1485"/>
                  <a:pt x="4860" y="1350"/>
                </a:cubicBezTo>
                <a:close/>
                <a:moveTo>
                  <a:pt x="3510" y="8235"/>
                </a:moveTo>
                <a:cubicBezTo>
                  <a:pt x="3645" y="8235"/>
                  <a:pt x="3780" y="7965"/>
                  <a:pt x="3780" y="7830"/>
                </a:cubicBezTo>
                <a:cubicBezTo>
                  <a:pt x="3780" y="7695"/>
                  <a:pt x="3645" y="7560"/>
                  <a:pt x="3510" y="7560"/>
                </a:cubicBezTo>
                <a:cubicBezTo>
                  <a:pt x="1755" y="7560"/>
                  <a:pt x="1755" y="7560"/>
                  <a:pt x="1755" y="7560"/>
                </a:cubicBezTo>
                <a:cubicBezTo>
                  <a:pt x="1620" y="7560"/>
                  <a:pt x="1485" y="7695"/>
                  <a:pt x="1485" y="7830"/>
                </a:cubicBezTo>
                <a:cubicBezTo>
                  <a:pt x="1485" y="10125"/>
                  <a:pt x="1485" y="10125"/>
                  <a:pt x="1485" y="10125"/>
                </a:cubicBezTo>
                <a:cubicBezTo>
                  <a:pt x="1485" y="10260"/>
                  <a:pt x="1620" y="10395"/>
                  <a:pt x="1755" y="10395"/>
                </a:cubicBezTo>
                <a:cubicBezTo>
                  <a:pt x="4185" y="10395"/>
                  <a:pt x="4185" y="10395"/>
                  <a:pt x="4185" y="10395"/>
                </a:cubicBezTo>
                <a:cubicBezTo>
                  <a:pt x="4320" y="10395"/>
                  <a:pt x="4455" y="10260"/>
                  <a:pt x="4455" y="10125"/>
                </a:cubicBezTo>
                <a:cubicBezTo>
                  <a:pt x="4455" y="9450"/>
                  <a:pt x="4455" y="9450"/>
                  <a:pt x="4455" y="9450"/>
                </a:cubicBezTo>
                <a:cubicBezTo>
                  <a:pt x="4455" y="9315"/>
                  <a:pt x="4320" y="9180"/>
                  <a:pt x="4185" y="9180"/>
                </a:cubicBezTo>
                <a:cubicBezTo>
                  <a:pt x="3915" y="9180"/>
                  <a:pt x="3780" y="9315"/>
                  <a:pt x="3780" y="9450"/>
                </a:cubicBezTo>
                <a:cubicBezTo>
                  <a:pt x="3780" y="9720"/>
                  <a:pt x="3780" y="9720"/>
                  <a:pt x="3780" y="9720"/>
                </a:cubicBezTo>
                <a:cubicBezTo>
                  <a:pt x="2160" y="9720"/>
                  <a:pt x="2160" y="9720"/>
                  <a:pt x="2160" y="9720"/>
                </a:cubicBezTo>
                <a:cubicBezTo>
                  <a:pt x="2160" y="8235"/>
                  <a:pt x="2160" y="8235"/>
                  <a:pt x="2160" y="8235"/>
                </a:cubicBezTo>
                <a:cubicBezTo>
                  <a:pt x="3510" y="8235"/>
                  <a:pt x="3510" y="8235"/>
                  <a:pt x="3510" y="8235"/>
                </a:cubicBezTo>
                <a:close/>
                <a:moveTo>
                  <a:pt x="4860" y="7560"/>
                </a:moveTo>
                <a:cubicBezTo>
                  <a:pt x="4725" y="7425"/>
                  <a:pt x="4455" y="7425"/>
                  <a:pt x="4320" y="7560"/>
                </a:cubicBezTo>
                <a:cubicBezTo>
                  <a:pt x="3240" y="8775"/>
                  <a:pt x="3240" y="8775"/>
                  <a:pt x="3240" y="8775"/>
                </a:cubicBezTo>
                <a:cubicBezTo>
                  <a:pt x="2835" y="8370"/>
                  <a:pt x="2835" y="8370"/>
                  <a:pt x="2835" y="8370"/>
                </a:cubicBezTo>
                <a:cubicBezTo>
                  <a:pt x="2700" y="8235"/>
                  <a:pt x="2430" y="8235"/>
                  <a:pt x="2295" y="8370"/>
                </a:cubicBezTo>
                <a:cubicBezTo>
                  <a:pt x="2160" y="8505"/>
                  <a:pt x="2160" y="8775"/>
                  <a:pt x="2295" y="8910"/>
                </a:cubicBezTo>
                <a:cubicBezTo>
                  <a:pt x="2970" y="9585"/>
                  <a:pt x="2970" y="9585"/>
                  <a:pt x="2970" y="9585"/>
                </a:cubicBezTo>
                <a:cubicBezTo>
                  <a:pt x="2970" y="9585"/>
                  <a:pt x="3105" y="9585"/>
                  <a:pt x="3240" y="9585"/>
                </a:cubicBezTo>
                <a:cubicBezTo>
                  <a:pt x="3240" y="9585"/>
                  <a:pt x="3240" y="9585"/>
                  <a:pt x="3240" y="9585"/>
                </a:cubicBezTo>
                <a:cubicBezTo>
                  <a:pt x="3240" y="9585"/>
                  <a:pt x="3375" y="9585"/>
                  <a:pt x="3375" y="9585"/>
                </a:cubicBezTo>
                <a:cubicBezTo>
                  <a:pt x="4860" y="8100"/>
                  <a:pt x="4860" y="8100"/>
                  <a:pt x="4860" y="8100"/>
                </a:cubicBezTo>
                <a:cubicBezTo>
                  <a:pt x="4995" y="7965"/>
                  <a:pt x="4995" y="7695"/>
                  <a:pt x="4860" y="7560"/>
                </a:cubicBezTo>
                <a:close/>
                <a:moveTo>
                  <a:pt x="4185" y="15390"/>
                </a:moveTo>
                <a:cubicBezTo>
                  <a:pt x="3915" y="15390"/>
                  <a:pt x="3780" y="15525"/>
                  <a:pt x="3780" y="15660"/>
                </a:cubicBezTo>
                <a:cubicBezTo>
                  <a:pt x="3780" y="15930"/>
                  <a:pt x="3780" y="15930"/>
                  <a:pt x="3780" y="15930"/>
                </a:cubicBezTo>
                <a:cubicBezTo>
                  <a:pt x="2160" y="15930"/>
                  <a:pt x="2160" y="15930"/>
                  <a:pt x="2160" y="15930"/>
                </a:cubicBezTo>
                <a:cubicBezTo>
                  <a:pt x="2160" y="14310"/>
                  <a:pt x="2160" y="14310"/>
                  <a:pt x="2160" y="14310"/>
                </a:cubicBezTo>
                <a:cubicBezTo>
                  <a:pt x="3510" y="14310"/>
                  <a:pt x="3510" y="14310"/>
                  <a:pt x="3510" y="14310"/>
                </a:cubicBezTo>
                <a:cubicBezTo>
                  <a:pt x="3645" y="14310"/>
                  <a:pt x="3780" y="14175"/>
                  <a:pt x="3780" y="14040"/>
                </a:cubicBezTo>
                <a:cubicBezTo>
                  <a:pt x="3780" y="13905"/>
                  <a:pt x="3645" y="13635"/>
                  <a:pt x="3510" y="13635"/>
                </a:cubicBezTo>
                <a:cubicBezTo>
                  <a:pt x="1755" y="13635"/>
                  <a:pt x="1755" y="13635"/>
                  <a:pt x="1755" y="13635"/>
                </a:cubicBezTo>
                <a:cubicBezTo>
                  <a:pt x="1620" y="13635"/>
                  <a:pt x="1485" y="13905"/>
                  <a:pt x="1485" y="14040"/>
                </a:cubicBezTo>
                <a:cubicBezTo>
                  <a:pt x="1485" y="16335"/>
                  <a:pt x="1485" y="16335"/>
                  <a:pt x="1485" y="16335"/>
                </a:cubicBezTo>
                <a:cubicBezTo>
                  <a:pt x="1485" y="16470"/>
                  <a:pt x="1620" y="16605"/>
                  <a:pt x="1755" y="16605"/>
                </a:cubicBezTo>
                <a:cubicBezTo>
                  <a:pt x="4185" y="16605"/>
                  <a:pt x="4185" y="16605"/>
                  <a:pt x="4185" y="16605"/>
                </a:cubicBezTo>
                <a:cubicBezTo>
                  <a:pt x="4320" y="16605"/>
                  <a:pt x="4455" y="16470"/>
                  <a:pt x="4455" y="16335"/>
                </a:cubicBezTo>
                <a:cubicBezTo>
                  <a:pt x="4455" y="15660"/>
                  <a:pt x="4455" y="15660"/>
                  <a:pt x="4455" y="15660"/>
                </a:cubicBezTo>
                <a:cubicBezTo>
                  <a:pt x="4455" y="15525"/>
                  <a:pt x="4320" y="15390"/>
                  <a:pt x="4185" y="15390"/>
                </a:cubicBezTo>
                <a:close/>
                <a:moveTo>
                  <a:pt x="4320" y="13770"/>
                </a:moveTo>
                <a:cubicBezTo>
                  <a:pt x="3240" y="14985"/>
                  <a:pt x="3240" y="14985"/>
                  <a:pt x="3240" y="14985"/>
                </a:cubicBezTo>
                <a:cubicBezTo>
                  <a:pt x="2835" y="14580"/>
                  <a:pt x="2835" y="14580"/>
                  <a:pt x="2835" y="14580"/>
                </a:cubicBezTo>
                <a:cubicBezTo>
                  <a:pt x="2700" y="14445"/>
                  <a:pt x="2430" y="14445"/>
                  <a:pt x="2295" y="14580"/>
                </a:cubicBezTo>
                <a:cubicBezTo>
                  <a:pt x="2160" y="14715"/>
                  <a:pt x="2160" y="14985"/>
                  <a:pt x="2295" y="15120"/>
                </a:cubicBezTo>
                <a:cubicBezTo>
                  <a:pt x="2970" y="15795"/>
                  <a:pt x="2970" y="15795"/>
                  <a:pt x="2970" y="15795"/>
                </a:cubicBezTo>
                <a:cubicBezTo>
                  <a:pt x="2970" y="15795"/>
                  <a:pt x="3105" y="15795"/>
                  <a:pt x="3240" y="15795"/>
                </a:cubicBezTo>
                <a:cubicBezTo>
                  <a:pt x="3240" y="15795"/>
                  <a:pt x="3240" y="15795"/>
                  <a:pt x="3240" y="15795"/>
                </a:cubicBezTo>
                <a:cubicBezTo>
                  <a:pt x="3240" y="15795"/>
                  <a:pt x="3375" y="15795"/>
                  <a:pt x="3375" y="15795"/>
                </a:cubicBezTo>
                <a:cubicBezTo>
                  <a:pt x="4860" y="14310"/>
                  <a:pt x="4860" y="14310"/>
                  <a:pt x="4860" y="14310"/>
                </a:cubicBezTo>
                <a:cubicBezTo>
                  <a:pt x="4995" y="14175"/>
                  <a:pt x="4995" y="13905"/>
                  <a:pt x="4860" y="13770"/>
                </a:cubicBezTo>
                <a:cubicBezTo>
                  <a:pt x="4725" y="13635"/>
                  <a:pt x="4455" y="13635"/>
                  <a:pt x="4320" y="13770"/>
                </a:cubicBezTo>
                <a:close/>
                <a:moveTo>
                  <a:pt x="405" y="5535"/>
                </a:moveTo>
                <a:cubicBezTo>
                  <a:pt x="15525" y="5535"/>
                  <a:pt x="15525" y="5535"/>
                  <a:pt x="15525" y="5535"/>
                </a:cubicBezTo>
                <a:cubicBezTo>
                  <a:pt x="15660" y="5535"/>
                  <a:pt x="15795" y="5400"/>
                  <a:pt x="15795" y="5265"/>
                </a:cubicBezTo>
                <a:cubicBezTo>
                  <a:pt x="15795" y="405"/>
                  <a:pt x="15795" y="405"/>
                  <a:pt x="15795" y="405"/>
                </a:cubicBezTo>
                <a:cubicBezTo>
                  <a:pt x="15795" y="135"/>
                  <a:pt x="15660" y="0"/>
                  <a:pt x="15525" y="0"/>
                </a:cubicBezTo>
                <a:cubicBezTo>
                  <a:pt x="14445" y="0"/>
                  <a:pt x="14445" y="0"/>
                  <a:pt x="14445" y="0"/>
                </a:cubicBezTo>
                <a:cubicBezTo>
                  <a:pt x="14310" y="0"/>
                  <a:pt x="14175" y="135"/>
                  <a:pt x="14175" y="405"/>
                </a:cubicBezTo>
                <a:cubicBezTo>
                  <a:pt x="14175" y="540"/>
                  <a:pt x="14310" y="675"/>
                  <a:pt x="14445" y="675"/>
                </a:cubicBezTo>
                <a:cubicBezTo>
                  <a:pt x="15120" y="675"/>
                  <a:pt x="15120" y="675"/>
                  <a:pt x="15120" y="675"/>
                </a:cubicBezTo>
                <a:cubicBezTo>
                  <a:pt x="15120" y="4860"/>
                  <a:pt x="15120" y="4860"/>
                  <a:pt x="15120" y="4860"/>
                </a:cubicBezTo>
                <a:cubicBezTo>
                  <a:pt x="675" y="4860"/>
                  <a:pt x="675" y="4860"/>
                  <a:pt x="675" y="4860"/>
                </a:cubicBezTo>
                <a:cubicBezTo>
                  <a:pt x="675" y="675"/>
                  <a:pt x="675" y="675"/>
                  <a:pt x="675" y="675"/>
                </a:cubicBezTo>
                <a:cubicBezTo>
                  <a:pt x="13365" y="675"/>
                  <a:pt x="13365" y="675"/>
                  <a:pt x="13365" y="675"/>
                </a:cubicBezTo>
                <a:cubicBezTo>
                  <a:pt x="13500" y="675"/>
                  <a:pt x="13635" y="540"/>
                  <a:pt x="13635" y="405"/>
                </a:cubicBezTo>
                <a:cubicBezTo>
                  <a:pt x="13635" y="135"/>
                  <a:pt x="13500" y="0"/>
                  <a:pt x="13365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135" y="0"/>
                  <a:pt x="0" y="135"/>
                  <a:pt x="0" y="405"/>
                </a:cubicBezTo>
                <a:cubicBezTo>
                  <a:pt x="0" y="5265"/>
                  <a:pt x="0" y="5265"/>
                  <a:pt x="0" y="5265"/>
                </a:cubicBezTo>
                <a:cubicBezTo>
                  <a:pt x="0" y="5400"/>
                  <a:pt x="135" y="5535"/>
                  <a:pt x="405" y="5535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120;p2">
            <a:extLst>
              <a:ext uri="{FF2B5EF4-FFF2-40B4-BE49-F238E27FC236}">
                <a16:creationId xmlns:a16="http://schemas.microsoft.com/office/drawing/2014/main" id="{9A8F99A9-9CB9-4D7D-9C4A-A0C19087A5CD}"/>
              </a:ext>
            </a:extLst>
          </p:cNvPr>
          <p:cNvSpPr/>
          <p:nvPr/>
        </p:nvSpPr>
        <p:spPr>
          <a:xfrm>
            <a:off x="10128148" y="915540"/>
            <a:ext cx="348182" cy="429671"/>
          </a:xfrm>
          <a:custGeom>
            <a:avLst/>
            <a:gdLst/>
            <a:ahLst/>
            <a:cxnLst/>
            <a:rect l="l" t="t" r="r" b="b"/>
            <a:pathLst>
              <a:path w="19757" h="21600" extrusionOk="0">
                <a:moveTo>
                  <a:pt x="16745" y="20925"/>
                </a:moveTo>
                <a:cubicBezTo>
                  <a:pt x="16594" y="20925"/>
                  <a:pt x="16594" y="20925"/>
                  <a:pt x="16594" y="20925"/>
                </a:cubicBezTo>
                <a:cubicBezTo>
                  <a:pt x="16292" y="20115"/>
                  <a:pt x="15537" y="19575"/>
                  <a:pt x="14630" y="19575"/>
                </a:cubicBezTo>
                <a:cubicBezTo>
                  <a:pt x="11307" y="19575"/>
                  <a:pt x="11307" y="19575"/>
                  <a:pt x="11307" y="19575"/>
                </a:cubicBezTo>
                <a:cubicBezTo>
                  <a:pt x="11307" y="18765"/>
                  <a:pt x="11307" y="18765"/>
                  <a:pt x="11307" y="18765"/>
                </a:cubicBezTo>
                <a:cubicBezTo>
                  <a:pt x="12516" y="18765"/>
                  <a:pt x="13875" y="18495"/>
                  <a:pt x="15083" y="18090"/>
                </a:cubicBezTo>
                <a:cubicBezTo>
                  <a:pt x="15234" y="18090"/>
                  <a:pt x="15234" y="17955"/>
                  <a:pt x="15234" y="17820"/>
                </a:cubicBezTo>
                <a:cubicBezTo>
                  <a:pt x="15385" y="17820"/>
                  <a:pt x="15385" y="17685"/>
                  <a:pt x="15234" y="17685"/>
                </a:cubicBezTo>
                <a:cubicBezTo>
                  <a:pt x="15083" y="17145"/>
                  <a:pt x="15083" y="17145"/>
                  <a:pt x="15083" y="17145"/>
                </a:cubicBezTo>
                <a:cubicBezTo>
                  <a:pt x="15083" y="17010"/>
                  <a:pt x="14781" y="16875"/>
                  <a:pt x="14630" y="17010"/>
                </a:cubicBezTo>
                <a:cubicBezTo>
                  <a:pt x="14328" y="17145"/>
                  <a:pt x="14328" y="17280"/>
                  <a:pt x="14328" y="17415"/>
                </a:cubicBezTo>
                <a:cubicBezTo>
                  <a:pt x="14479" y="17550"/>
                  <a:pt x="14479" y="17550"/>
                  <a:pt x="14479" y="17550"/>
                </a:cubicBezTo>
                <a:cubicBezTo>
                  <a:pt x="13422" y="17955"/>
                  <a:pt x="12365" y="18090"/>
                  <a:pt x="11307" y="18090"/>
                </a:cubicBezTo>
                <a:cubicBezTo>
                  <a:pt x="11307" y="17955"/>
                  <a:pt x="11307" y="17955"/>
                  <a:pt x="11307" y="17955"/>
                </a:cubicBezTo>
                <a:cubicBezTo>
                  <a:pt x="11307" y="17820"/>
                  <a:pt x="11156" y="17685"/>
                  <a:pt x="10854" y="17685"/>
                </a:cubicBezTo>
                <a:cubicBezTo>
                  <a:pt x="10703" y="17685"/>
                  <a:pt x="10552" y="17820"/>
                  <a:pt x="10552" y="17955"/>
                </a:cubicBezTo>
                <a:cubicBezTo>
                  <a:pt x="10552" y="18090"/>
                  <a:pt x="10552" y="18090"/>
                  <a:pt x="10552" y="18090"/>
                </a:cubicBezTo>
                <a:cubicBezTo>
                  <a:pt x="6625" y="17955"/>
                  <a:pt x="3151" y="15930"/>
                  <a:pt x="1489" y="12555"/>
                </a:cubicBezTo>
                <a:cubicBezTo>
                  <a:pt x="-626" y="7965"/>
                  <a:pt x="1791" y="2835"/>
                  <a:pt x="6625" y="810"/>
                </a:cubicBezTo>
                <a:cubicBezTo>
                  <a:pt x="6776" y="945"/>
                  <a:pt x="6776" y="945"/>
                  <a:pt x="6776" y="945"/>
                </a:cubicBezTo>
                <a:cubicBezTo>
                  <a:pt x="6776" y="1080"/>
                  <a:pt x="7078" y="1215"/>
                  <a:pt x="7229" y="1080"/>
                </a:cubicBezTo>
                <a:cubicBezTo>
                  <a:pt x="7380" y="1080"/>
                  <a:pt x="7531" y="810"/>
                  <a:pt x="7380" y="675"/>
                </a:cubicBezTo>
                <a:cubicBezTo>
                  <a:pt x="7229" y="270"/>
                  <a:pt x="7229" y="270"/>
                  <a:pt x="7229" y="270"/>
                </a:cubicBezTo>
                <a:cubicBezTo>
                  <a:pt x="7078" y="0"/>
                  <a:pt x="6927" y="0"/>
                  <a:pt x="6776" y="0"/>
                </a:cubicBezTo>
                <a:cubicBezTo>
                  <a:pt x="1187" y="2025"/>
                  <a:pt x="-1532" y="7830"/>
                  <a:pt x="885" y="12825"/>
                </a:cubicBezTo>
                <a:cubicBezTo>
                  <a:pt x="2546" y="16470"/>
                  <a:pt x="6323" y="18630"/>
                  <a:pt x="10552" y="18765"/>
                </a:cubicBezTo>
                <a:cubicBezTo>
                  <a:pt x="10552" y="19575"/>
                  <a:pt x="10552" y="19575"/>
                  <a:pt x="10552" y="19575"/>
                </a:cubicBezTo>
                <a:cubicBezTo>
                  <a:pt x="7229" y="19575"/>
                  <a:pt x="7229" y="19575"/>
                  <a:pt x="7229" y="19575"/>
                </a:cubicBezTo>
                <a:cubicBezTo>
                  <a:pt x="6171" y="19575"/>
                  <a:pt x="5416" y="20115"/>
                  <a:pt x="5265" y="20925"/>
                </a:cubicBezTo>
                <a:cubicBezTo>
                  <a:pt x="5114" y="20925"/>
                  <a:pt x="5114" y="20925"/>
                  <a:pt x="5114" y="20925"/>
                </a:cubicBezTo>
                <a:cubicBezTo>
                  <a:pt x="4963" y="20925"/>
                  <a:pt x="4661" y="21060"/>
                  <a:pt x="4661" y="21195"/>
                </a:cubicBezTo>
                <a:cubicBezTo>
                  <a:pt x="4661" y="21465"/>
                  <a:pt x="4963" y="21600"/>
                  <a:pt x="5114" y="21600"/>
                </a:cubicBezTo>
                <a:cubicBezTo>
                  <a:pt x="16745" y="21600"/>
                  <a:pt x="16745" y="21600"/>
                  <a:pt x="16745" y="21600"/>
                </a:cubicBezTo>
                <a:cubicBezTo>
                  <a:pt x="16896" y="21600"/>
                  <a:pt x="17047" y="21465"/>
                  <a:pt x="17047" y="21195"/>
                </a:cubicBezTo>
                <a:cubicBezTo>
                  <a:pt x="17047" y="21060"/>
                  <a:pt x="16896" y="20925"/>
                  <a:pt x="16745" y="20925"/>
                </a:cubicBezTo>
                <a:close/>
                <a:moveTo>
                  <a:pt x="7229" y="20250"/>
                </a:moveTo>
                <a:cubicBezTo>
                  <a:pt x="14630" y="20250"/>
                  <a:pt x="14630" y="20250"/>
                  <a:pt x="14630" y="20250"/>
                </a:cubicBezTo>
                <a:cubicBezTo>
                  <a:pt x="15083" y="20250"/>
                  <a:pt x="15537" y="20520"/>
                  <a:pt x="15688" y="20925"/>
                </a:cubicBezTo>
                <a:cubicBezTo>
                  <a:pt x="6020" y="20925"/>
                  <a:pt x="6020" y="20925"/>
                  <a:pt x="6020" y="20925"/>
                </a:cubicBezTo>
                <a:cubicBezTo>
                  <a:pt x="6171" y="20520"/>
                  <a:pt x="6625" y="20250"/>
                  <a:pt x="7229" y="20250"/>
                </a:cubicBezTo>
                <a:close/>
                <a:moveTo>
                  <a:pt x="18860" y="12555"/>
                </a:moveTo>
                <a:cubicBezTo>
                  <a:pt x="19917" y="10530"/>
                  <a:pt x="20068" y="8235"/>
                  <a:pt x="19162" y="6075"/>
                </a:cubicBezTo>
                <a:cubicBezTo>
                  <a:pt x="17651" y="3105"/>
                  <a:pt x="14479" y="1080"/>
                  <a:pt x="10854" y="1080"/>
                </a:cubicBezTo>
                <a:cubicBezTo>
                  <a:pt x="9797" y="1080"/>
                  <a:pt x="8588" y="1350"/>
                  <a:pt x="7531" y="1755"/>
                </a:cubicBezTo>
                <a:cubicBezTo>
                  <a:pt x="5265" y="2565"/>
                  <a:pt x="3604" y="4050"/>
                  <a:pt x="2697" y="6075"/>
                </a:cubicBezTo>
                <a:cubicBezTo>
                  <a:pt x="1791" y="7965"/>
                  <a:pt x="1791" y="10125"/>
                  <a:pt x="2697" y="12150"/>
                </a:cubicBezTo>
                <a:cubicBezTo>
                  <a:pt x="4057" y="15120"/>
                  <a:pt x="7380" y="17010"/>
                  <a:pt x="10854" y="17010"/>
                </a:cubicBezTo>
                <a:cubicBezTo>
                  <a:pt x="12062" y="17010"/>
                  <a:pt x="13271" y="16740"/>
                  <a:pt x="14328" y="16335"/>
                </a:cubicBezTo>
                <a:cubicBezTo>
                  <a:pt x="16292" y="15660"/>
                  <a:pt x="17953" y="14175"/>
                  <a:pt x="18860" y="12555"/>
                </a:cubicBezTo>
                <a:cubicBezTo>
                  <a:pt x="18860" y="12555"/>
                  <a:pt x="18860" y="12555"/>
                  <a:pt x="18860" y="12555"/>
                </a:cubicBezTo>
                <a:cubicBezTo>
                  <a:pt x="18860" y="12555"/>
                  <a:pt x="18860" y="12555"/>
                  <a:pt x="18860" y="12555"/>
                </a:cubicBezTo>
                <a:close/>
                <a:moveTo>
                  <a:pt x="18255" y="12015"/>
                </a:moveTo>
                <a:cubicBezTo>
                  <a:pt x="17651" y="11745"/>
                  <a:pt x="17047" y="11745"/>
                  <a:pt x="16292" y="11610"/>
                </a:cubicBezTo>
                <a:cubicBezTo>
                  <a:pt x="16292" y="11205"/>
                  <a:pt x="16292" y="10800"/>
                  <a:pt x="16141" y="10395"/>
                </a:cubicBezTo>
                <a:cubicBezTo>
                  <a:pt x="16141" y="10125"/>
                  <a:pt x="15839" y="9990"/>
                  <a:pt x="15688" y="10125"/>
                </a:cubicBezTo>
                <a:cubicBezTo>
                  <a:pt x="15537" y="10125"/>
                  <a:pt x="15385" y="10260"/>
                  <a:pt x="15385" y="10530"/>
                </a:cubicBezTo>
                <a:cubicBezTo>
                  <a:pt x="15537" y="10935"/>
                  <a:pt x="15537" y="11205"/>
                  <a:pt x="15537" y="11610"/>
                </a:cubicBezTo>
                <a:cubicBezTo>
                  <a:pt x="14630" y="11610"/>
                  <a:pt x="13724" y="11745"/>
                  <a:pt x="12667" y="12150"/>
                </a:cubicBezTo>
                <a:cubicBezTo>
                  <a:pt x="11458" y="9180"/>
                  <a:pt x="11458" y="9180"/>
                  <a:pt x="11458" y="9180"/>
                </a:cubicBezTo>
                <a:cubicBezTo>
                  <a:pt x="14630" y="8100"/>
                  <a:pt x="14630" y="8100"/>
                  <a:pt x="14630" y="8100"/>
                </a:cubicBezTo>
                <a:cubicBezTo>
                  <a:pt x="14781" y="8370"/>
                  <a:pt x="14932" y="8775"/>
                  <a:pt x="15083" y="9180"/>
                </a:cubicBezTo>
                <a:cubicBezTo>
                  <a:pt x="15083" y="9315"/>
                  <a:pt x="15385" y="9450"/>
                  <a:pt x="15537" y="9450"/>
                </a:cubicBezTo>
                <a:cubicBezTo>
                  <a:pt x="15688" y="9315"/>
                  <a:pt x="15839" y="9180"/>
                  <a:pt x="15839" y="9045"/>
                </a:cubicBezTo>
                <a:cubicBezTo>
                  <a:pt x="15688" y="8640"/>
                  <a:pt x="15537" y="8235"/>
                  <a:pt x="15385" y="7830"/>
                </a:cubicBezTo>
                <a:cubicBezTo>
                  <a:pt x="18558" y="6615"/>
                  <a:pt x="18558" y="6615"/>
                  <a:pt x="18558" y="6615"/>
                </a:cubicBezTo>
                <a:cubicBezTo>
                  <a:pt x="19313" y="8370"/>
                  <a:pt x="19162" y="10260"/>
                  <a:pt x="18255" y="12015"/>
                </a:cubicBezTo>
                <a:close/>
                <a:moveTo>
                  <a:pt x="7531" y="10665"/>
                </a:moveTo>
                <a:cubicBezTo>
                  <a:pt x="10703" y="9450"/>
                  <a:pt x="10703" y="9450"/>
                  <a:pt x="10703" y="9450"/>
                </a:cubicBezTo>
                <a:cubicBezTo>
                  <a:pt x="12062" y="12420"/>
                  <a:pt x="12062" y="12420"/>
                  <a:pt x="12062" y="12420"/>
                </a:cubicBezTo>
                <a:cubicBezTo>
                  <a:pt x="11156" y="12690"/>
                  <a:pt x="10401" y="13230"/>
                  <a:pt x="9646" y="13770"/>
                </a:cubicBezTo>
                <a:cubicBezTo>
                  <a:pt x="8890" y="12960"/>
                  <a:pt x="8135" y="11880"/>
                  <a:pt x="7531" y="10665"/>
                </a:cubicBezTo>
                <a:close/>
                <a:moveTo>
                  <a:pt x="14328" y="7425"/>
                </a:moveTo>
                <a:cubicBezTo>
                  <a:pt x="11156" y="8640"/>
                  <a:pt x="11156" y="8640"/>
                  <a:pt x="11156" y="8640"/>
                </a:cubicBezTo>
                <a:cubicBezTo>
                  <a:pt x="9797" y="5670"/>
                  <a:pt x="9797" y="5670"/>
                  <a:pt x="9797" y="5670"/>
                </a:cubicBezTo>
                <a:cubicBezTo>
                  <a:pt x="10703" y="5400"/>
                  <a:pt x="11458" y="4860"/>
                  <a:pt x="12213" y="4320"/>
                </a:cubicBezTo>
                <a:cubicBezTo>
                  <a:pt x="12969" y="5130"/>
                  <a:pt x="13724" y="6210"/>
                  <a:pt x="14328" y="7425"/>
                </a:cubicBezTo>
                <a:close/>
                <a:moveTo>
                  <a:pt x="6171" y="5130"/>
                </a:moveTo>
                <a:cubicBezTo>
                  <a:pt x="6323" y="3915"/>
                  <a:pt x="6776" y="2970"/>
                  <a:pt x="7531" y="2565"/>
                </a:cubicBezTo>
                <a:cubicBezTo>
                  <a:pt x="8739" y="5400"/>
                  <a:pt x="8739" y="5400"/>
                  <a:pt x="8739" y="5400"/>
                </a:cubicBezTo>
                <a:cubicBezTo>
                  <a:pt x="7984" y="5670"/>
                  <a:pt x="7078" y="5805"/>
                  <a:pt x="6171" y="5805"/>
                </a:cubicBezTo>
                <a:cubicBezTo>
                  <a:pt x="6171" y="5535"/>
                  <a:pt x="6171" y="5400"/>
                  <a:pt x="6171" y="5130"/>
                </a:cubicBezTo>
                <a:close/>
                <a:moveTo>
                  <a:pt x="9495" y="5130"/>
                </a:moveTo>
                <a:cubicBezTo>
                  <a:pt x="8135" y="2295"/>
                  <a:pt x="8135" y="2295"/>
                  <a:pt x="8135" y="2295"/>
                </a:cubicBezTo>
                <a:cubicBezTo>
                  <a:pt x="9041" y="2160"/>
                  <a:pt x="10099" y="2430"/>
                  <a:pt x="11156" y="3375"/>
                </a:cubicBezTo>
                <a:cubicBezTo>
                  <a:pt x="11307" y="3510"/>
                  <a:pt x="11458" y="3645"/>
                  <a:pt x="11609" y="3780"/>
                </a:cubicBezTo>
                <a:cubicBezTo>
                  <a:pt x="11005" y="4320"/>
                  <a:pt x="10250" y="4725"/>
                  <a:pt x="9495" y="5130"/>
                </a:cubicBezTo>
                <a:close/>
                <a:moveTo>
                  <a:pt x="9041" y="5940"/>
                </a:moveTo>
                <a:cubicBezTo>
                  <a:pt x="10401" y="8910"/>
                  <a:pt x="10401" y="8910"/>
                  <a:pt x="10401" y="8910"/>
                </a:cubicBezTo>
                <a:cubicBezTo>
                  <a:pt x="7229" y="9990"/>
                  <a:pt x="7229" y="9990"/>
                  <a:pt x="7229" y="9990"/>
                </a:cubicBezTo>
                <a:cubicBezTo>
                  <a:pt x="6625" y="8775"/>
                  <a:pt x="6323" y="7560"/>
                  <a:pt x="6171" y="6480"/>
                </a:cubicBezTo>
                <a:cubicBezTo>
                  <a:pt x="7229" y="6480"/>
                  <a:pt x="8135" y="6345"/>
                  <a:pt x="9041" y="5940"/>
                </a:cubicBezTo>
                <a:close/>
                <a:moveTo>
                  <a:pt x="14328" y="15525"/>
                </a:moveTo>
                <a:cubicBezTo>
                  <a:pt x="12969" y="12690"/>
                  <a:pt x="12969" y="12690"/>
                  <a:pt x="12969" y="12690"/>
                </a:cubicBezTo>
                <a:cubicBezTo>
                  <a:pt x="13875" y="12420"/>
                  <a:pt x="14781" y="12285"/>
                  <a:pt x="15537" y="12285"/>
                </a:cubicBezTo>
                <a:cubicBezTo>
                  <a:pt x="15688" y="13905"/>
                  <a:pt x="15234" y="14985"/>
                  <a:pt x="14328" y="15525"/>
                </a:cubicBezTo>
                <a:close/>
                <a:moveTo>
                  <a:pt x="12365" y="12960"/>
                </a:moveTo>
                <a:cubicBezTo>
                  <a:pt x="13573" y="15795"/>
                  <a:pt x="13573" y="15795"/>
                  <a:pt x="13573" y="15795"/>
                </a:cubicBezTo>
                <a:cubicBezTo>
                  <a:pt x="12818" y="15930"/>
                  <a:pt x="11760" y="15660"/>
                  <a:pt x="10703" y="14715"/>
                </a:cubicBezTo>
                <a:cubicBezTo>
                  <a:pt x="10552" y="14580"/>
                  <a:pt x="10401" y="14445"/>
                  <a:pt x="10099" y="14310"/>
                </a:cubicBezTo>
                <a:cubicBezTo>
                  <a:pt x="10854" y="13770"/>
                  <a:pt x="11458" y="13365"/>
                  <a:pt x="12365" y="12960"/>
                </a:cubicBezTo>
                <a:close/>
                <a:moveTo>
                  <a:pt x="18255" y="5940"/>
                </a:moveTo>
                <a:cubicBezTo>
                  <a:pt x="15083" y="7155"/>
                  <a:pt x="15083" y="7155"/>
                  <a:pt x="15083" y="7155"/>
                </a:cubicBezTo>
                <a:cubicBezTo>
                  <a:pt x="14328" y="5805"/>
                  <a:pt x="13573" y="4725"/>
                  <a:pt x="12667" y="3780"/>
                </a:cubicBezTo>
                <a:cubicBezTo>
                  <a:pt x="13120" y="3375"/>
                  <a:pt x="13573" y="2835"/>
                  <a:pt x="13875" y="2295"/>
                </a:cubicBezTo>
                <a:cubicBezTo>
                  <a:pt x="15688" y="2970"/>
                  <a:pt x="17349" y="4320"/>
                  <a:pt x="18255" y="5940"/>
                </a:cubicBezTo>
                <a:close/>
                <a:moveTo>
                  <a:pt x="13120" y="2025"/>
                </a:moveTo>
                <a:cubicBezTo>
                  <a:pt x="12818" y="2565"/>
                  <a:pt x="12516" y="2835"/>
                  <a:pt x="12213" y="3240"/>
                </a:cubicBezTo>
                <a:cubicBezTo>
                  <a:pt x="12062" y="3105"/>
                  <a:pt x="11760" y="2970"/>
                  <a:pt x="11609" y="2835"/>
                </a:cubicBezTo>
                <a:cubicBezTo>
                  <a:pt x="11156" y="2430"/>
                  <a:pt x="10552" y="2025"/>
                  <a:pt x="9948" y="1890"/>
                </a:cubicBezTo>
                <a:cubicBezTo>
                  <a:pt x="10250" y="1890"/>
                  <a:pt x="10552" y="1755"/>
                  <a:pt x="10854" y="1755"/>
                </a:cubicBezTo>
                <a:cubicBezTo>
                  <a:pt x="11609" y="1755"/>
                  <a:pt x="12365" y="1890"/>
                  <a:pt x="13120" y="2025"/>
                </a:cubicBezTo>
                <a:close/>
                <a:moveTo>
                  <a:pt x="5869" y="3375"/>
                </a:moveTo>
                <a:cubicBezTo>
                  <a:pt x="5567" y="3915"/>
                  <a:pt x="5567" y="4455"/>
                  <a:pt x="5416" y="5130"/>
                </a:cubicBezTo>
                <a:cubicBezTo>
                  <a:pt x="5416" y="5265"/>
                  <a:pt x="5416" y="5535"/>
                  <a:pt x="5416" y="5805"/>
                </a:cubicBezTo>
                <a:cubicBezTo>
                  <a:pt x="4963" y="5670"/>
                  <a:pt x="4359" y="5670"/>
                  <a:pt x="3906" y="5535"/>
                </a:cubicBezTo>
                <a:cubicBezTo>
                  <a:pt x="4359" y="4725"/>
                  <a:pt x="4963" y="3915"/>
                  <a:pt x="5869" y="3375"/>
                </a:cubicBezTo>
                <a:close/>
                <a:moveTo>
                  <a:pt x="3453" y="6345"/>
                </a:moveTo>
                <a:cubicBezTo>
                  <a:pt x="3453" y="6210"/>
                  <a:pt x="3453" y="6210"/>
                  <a:pt x="3453" y="6075"/>
                </a:cubicBezTo>
                <a:cubicBezTo>
                  <a:pt x="4208" y="6345"/>
                  <a:pt x="4812" y="6480"/>
                  <a:pt x="5416" y="6480"/>
                </a:cubicBezTo>
                <a:cubicBezTo>
                  <a:pt x="5567" y="7695"/>
                  <a:pt x="5869" y="9045"/>
                  <a:pt x="6474" y="10260"/>
                </a:cubicBezTo>
                <a:cubicBezTo>
                  <a:pt x="3302" y="11475"/>
                  <a:pt x="3302" y="11475"/>
                  <a:pt x="3302" y="11475"/>
                </a:cubicBezTo>
                <a:cubicBezTo>
                  <a:pt x="2546" y="9855"/>
                  <a:pt x="2697" y="7965"/>
                  <a:pt x="3453" y="6345"/>
                </a:cubicBezTo>
                <a:close/>
                <a:moveTo>
                  <a:pt x="3604" y="12150"/>
                </a:moveTo>
                <a:cubicBezTo>
                  <a:pt x="6776" y="10935"/>
                  <a:pt x="6776" y="10935"/>
                  <a:pt x="6776" y="10935"/>
                </a:cubicBezTo>
                <a:cubicBezTo>
                  <a:pt x="7380" y="12285"/>
                  <a:pt x="8286" y="13365"/>
                  <a:pt x="9041" y="14310"/>
                </a:cubicBezTo>
                <a:cubicBezTo>
                  <a:pt x="8739" y="14715"/>
                  <a:pt x="8286" y="15255"/>
                  <a:pt x="7984" y="15795"/>
                </a:cubicBezTo>
                <a:cubicBezTo>
                  <a:pt x="6020" y="15120"/>
                  <a:pt x="4510" y="13905"/>
                  <a:pt x="3604" y="12150"/>
                </a:cubicBezTo>
                <a:close/>
                <a:moveTo>
                  <a:pt x="8739" y="16065"/>
                </a:moveTo>
                <a:cubicBezTo>
                  <a:pt x="9041" y="15660"/>
                  <a:pt x="9344" y="15255"/>
                  <a:pt x="9646" y="14850"/>
                </a:cubicBezTo>
                <a:cubicBezTo>
                  <a:pt x="9797" y="14985"/>
                  <a:pt x="9948" y="15120"/>
                  <a:pt x="10250" y="15255"/>
                </a:cubicBezTo>
                <a:cubicBezTo>
                  <a:pt x="10703" y="15660"/>
                  <a:pt x="11307" y="16065"/>
                  <a:pt x="11760" y="16200"/>
                </a:cubicBezTo>
                <a:cubicBezTo>
                  <a:pt x="11458" y="16335"/>
                  <a:pt x="11156" y="16335"/>
                  <a:pt x="10854" y="16335"/>
                </a:cubicBezTo>
                <a:cubicBezTo>
                  <a:pt x="10099" y="16335"/>
                  <a:pt x="9344" y="16200"/>
                  <a:pt x="8739" y="16065"/>
                </a:cubicBezTo>
                <a:close/>
                <a:moveTo>
                  <a:pt x="15990" y="14715"/>
                </a:moveTo>
                <a:cubicBezTo>
                  <a:pt x="15990" y="14580"/>
                  <a:pt x="16141" y="14310"/>
                  <a:pt x="16141" y="14175"/>
                </a:cubicBezTo>
                <a:cubicBezTo>
                  <a:pt x="16292" y="13635"/>
                  <a:pt x="16443" y="12960"/>
                  <a:pt x="16443" y="12285"/>
                </a:cubicBezTo>
                <a:cubicBezTo>
                  <a:pt x="16896" y="12420"/>
                  <a:pt x="17500" y="12420"/>
                  <a:pt x="17953" y="12555"/>
                </a:cubicBezTo>
                <a:cubicBezTo>
                  <a:pt x="17500" y="13365"/>
                  <a:pt x="16745" y="14175"/>
                  <a:pt x="15990" y="14715"/>
                </a:cubicBezTo>
                <a:close/>
              </a:path>
            </a:pathLst>
          </a:custGeom>
          <a:solidFill>
            <a:srgbClr val="F2AF3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122;p2">
            <a:extLst>
              <a:ext uri="{FF2B5EF4-FFF2-40B4-BE49-F238E27FC236}">
                <a16:creationId xmlns:a16="http://schemas.microsoft.com/office/drawing/2014/main" id="{145538B3-BA74-4D0C-A2D0-1438D3A74994}"/>
              </a:ext>
            </a:extLst>
          </p:cNvPr>
          <p:cNvSpPr/>
          <p:nvPr/>
        </p:nvSpPr>
        <p:spPr>
          <a:xfrm>
            <a:off x="8049452" y="910400"/>
            <a:ext cx="322308" cy="432882"/>
          </a:xfrm>
          <a:custGeom>
            <a:avLst/>
            <a:gdLst/>
            <a:ahLst/>
            <a:cxnLst/>
            <a:rect l="l" t="t" r="r" b="b"/>
            <a:pathLst>
              <a:path w="454" h="609" extrusionOk="0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F2AF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028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 t="25875" b="25773"/>
          <a:stretch/>
        </p:blipFill>
        <p:spPr>
          <a:xfrm>
            <a:off x="0" y="220034"/>
            <a:ext cx="12192000" cy="6480587"/>
          </a:xfrm>
          <a:custGeom>
            <a:avLst/>
            <a:gdLst/>
            <a:ahLst/>
            <a:cxnLst/>
            <a:rect l="l" t="t" r="r" b="b"/>
            <a:pathLst>
              <a:path w="12192000" h="3931924" extrusionOk="0">
                <a:moveTo>
                  <a:pt x="0" y="0"/>
                </a:moveTo>
                <a:lnTo>
                  <a:pt x="12192000" y="0"/>
                </a:lnTo>
                <a:lnTo>
                  <a:pt x="12192000" y="3931924"/>
                </a:lnTo>
                <a:lnTo>
                  <a:pt x="0" y="39319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8" name="Google Shape;24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012E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7"/>
          <p:cNvCxnSpPr/>
          <p:nvPr/>
        </p:nvCxnSpPr>
        <p:spPr>
          <a:xfrm>
            <a:off x="0" y="3068982"/>
            <a:ext cx="12192000" cy="0"/>
          </a:xfrm>
          <a:prstGeom prst="straightConnector1">
            <a:avLst/>
          </a:prstGeom>
          <a:noFill/>
          <a:ln w="349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621890" y="80663"/>
            <a:ext cx="10515600" cy="60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Montserrat"/>
              <a:buNone/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STEM MBA</a:t>
            </a:r>
            <a:endParaRPr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4119092" y="790884"/>
            <a:ext cx="1271523" cy="127152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6713467" y="790884"/>
            <a:ext cx="1271523" cy="127152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1587796" y="790884"/>
            <a:ext cx="1271523" cy="127152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1818842" y="1021930"/>
            <a:ext cx="809430" cy="809430"/>
          </a:xfrm>
          <a:prstGeom prst="ellipse">
            <a:avLst/>
          </a:prstGeom>
          <a:solidFill>
            <a:srgbClr val="F2A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4350138" y="1012098"/>
            <a:ext cx="809430" cy="809430"/>
          </a:xfrm>
          <a:prstGeom prst="ellipse">
            <a:avLst/>
          </a:prstGeom>
          <a:solidFill>
            <a:srgbClr val="F2A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6944513" y="1012098"/>
            <a:ext cx="809430" cy="809430"/>
          </a:xfrm>
          <a:prstGeom prst="ellipse">
            <a:avLst/>
          </a:prstGeom>
          <a:solidFill>
            <a:srgbClr val="F2A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4581576" y="1229141"/>
            <a:ext cx="439345" cy="395008"/>
            <a:chOff x="3270126" y="2762664"/>
            <a:chExt cx="684000" cy="613776"/>
          </a:xfrm>
        </p:grpSpPr>
        <p:sp>
          <p:nvSpPr>
            <p:cNvPr id="259" name="Google Shape;259;p7"/>
            <p:cNvSpPr/>
            <p:nvPr/>
          </p:nvSpPr>
          <p:spPr>
            <a:xfrm>
              <a:off x="3387264" y="2873310"/>
              <a:ext cx="294935" cy="54280"/>
            </a:xfrm>
            <a:custGeom>
              <a:avLst/>
              <a:gdLst/>
              <a:ahLst/>
              <a:cxnLst/>
              <a:rect l="l" t="t" r="r" b="b"/>
              <a:pathLst>
                <a:path w="1438" h="302" extrusionOk="0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3387264" y="2977694"/>
              <a:ext cx="294935" cy="54280"/>
            </a:xfrm>
            <a:custGeom>
              <a:avLst/>
              <a:gdLst/>
              <a:ahLst/>
              <a:cxnLst/>
              <a:rect l="l" t="t" r="r" b="b"/>
              <a:pathLst>
                <a:path w="1438" h="301" extrusionOk="0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387264" y="3079990"/>
              <a:ext cx="179890" cy="58455"/>
            </a:xfrm>
            <a:custGeom>
              <a:avLst/>
              <a:gdLst/>
              <a:ahLst/>
              <a:cxnLst/>
              <a:rect l="l" t="t" r="r" b="b"/>
              <a:pathLst>
                <a:path w="870" h="301" extrusionOk="0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270126" y="2762664"/>
              <a:ext cx="529211" cy="613776"/>
            </a:xfrm>
            <a:custGeom>
              <a:avLst/>
              <a:gdLst/>
              <a:ahLst/>
              <a:cxnLst/>
              <a:rect l="l" t="t" r="r" b="b"/>
              <a:pathLst>
                <a:path w="2574" h="3310" extrusionOk="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3627814" y="2831557"/>
              <a:ext cx="326312" cy="438411"/>
            </a:xfrm>
            <a:custGeom>
              <a:avLst/>
              <a:gdLst/>
              <a:ahLst/>
              <a:cxnLst/>
              <a:rect l="l" t="t" r="r" b="b"/>
              <a:pathLst>
                <a:path w="1591" h="2370" extrusionOk="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3370530" y="3184374"/>
              <a:ext cx="236367" cy="108559"/>
            </a:xfrm>
            <a:custGeom>
              <a:avLst/>
              <a:gdLst/>
              <a:ahLst/>
              <a:cxnLst/>
              <a:rect l="l" t="t" r="r" b="b"/>
              <a:pathLst>
                <a:path w="1155" h="591" extrusionOk="0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7"/>
          <p:cNvGrpSpPr/>
          <p:nvPr/>
        </p:nvGrpSpPr>
        <p:grpSpPr>
          <a:xfrm>
            <a:off x="7065119" y="1224946"/>
            <a:ext cx="568218" cy="450867"/>
            <a:chOff x="2559" y="1374"/>
            <a:chExt cx="184" cy="146"/>
          </a:xfrm>
        </p:grpSpPr>
        <p:sp>
          <p:nvSpPr>
            <p:cNvPr id="266" name="Google Shape;266;p7"/>
            <p:cNvSpPr/>
            <p:nvPr/>
          </p:nvSpPr>
          <p:spPr>
            <a:xfrm>
              <a:off x="2559" y="1374"/>
              <a:ext cx="184" cy="70"/>
            </a:xfrm>
            <a:custGeom>
              <a:avLst/>
              <a:gdLst/>
              <a:ahLst/>
              <a:cxnLst/>
              <a:rect l="l" t="t" r="r" b="b"/>
              <a:pathLst>
                <a:path w="184" h="70" extrusionOk="0">
                  <a:moveTo>
                    <a:pt x="89" y="0"/>
                  </a:moveTo>
                  <a:lnTo>
                    <a:pt x="0" y="34"/>
                  </a:lnTo>
                  <a:lnTo>
                    <a:pt x="92" y="70"/>
                  </a:lnTo>
                  <a:lnTo>
                    <a:pt x="184" y="36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2590" y="1425"/>
              <a:ext cx="55" cy="70"/>
            </a:xfrm>
            <a:custGeom>
              <a:avLst/>
              <a:gdLst/>
              <a:ahLst/>
              <a:cxnLst/>
              <a:rect l="l" t="t" r="r" b="b"/>
              <a:pathLst>
                <a:path w="55" h="70" extrusionOk="0">
                  <a:moveTo>
                    <a:pt x="0" y="0"/>
                  </a:moveTo>
                  <a:lnTo>
                    <a:pt x="0" y="47"/>
                  </a:lnTo>
                  <a:lnTo>
                    <a:pt x="55" y="70"/>
                  </a:lnTo>
                  <a:lnTo>
                    <a:pt x="55" y="22"/>
                  </a:lnTo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645" y="1425"/>
              <a:ext cx="67" cy="70"/>
            </a:xfrm>
            <a:custGeom>
              <a:avLst/>
              <a:gdLst/>
              <a:ahLst/>
              <a:cxnLst/>
              <a:rect l="l" t="t" r="r" b="b"/>
              <a:pathLst>
                <a:path w="67" h="70" extrusionOk="0">
                  <a:moveTo>
                    <a:pt x="67" y="0"/>
                  </a:moveTo>
                  <a:lnTo>
                    <a:pt x="67" y="42"/>
                  </a:lnTo>
                  <a:lnTo>
                    <a:pt x="0" y="70"/>
                  </a:lnTo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45" y="1408"/>
              <a:ext cx="42" cy="76"/>
            </a:xfrm>
            <a:custGeom>
              <a:avLst/>
              <a:gdLst/>
              <a:ahLst/>
              <a:cxnLst/>
              <a:rect l="l" t="t" r="r" b="b"/>
              <a:pathLst>
                <a:path w="15" h="27" extrusionOk="0">
                  <a:moveTo>
                    <a:pt x="0" y="0"/>
                  </a:moveTo>
                  <a:cubicBezTo>
                    <a:pt x="0" y="0"/>
                    <a:pt x="9" y="4"/>
                    <a:pt x="12" y="8"/>
                  </a:cubicBezTo>
                  <a:cubicBezTo>
                    <a:pt x="15" y="13"/>
                    <a:pt x="15" y="27"/>
                    <a:pt x="15" y="27"/>
                  </a:cubicBezTo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679" y="1487"/>
              <a:ext cx="25" cy="33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8" y="0"/>
                  </a:moveTo>
                  <a:lnTo>
                    <a:pt x="0" y="33"/>
                  </a:lnTo>
                  <a:lnTo>
                    <a:pt x="25" y="25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7"/>
          <p:cNvSpPr/>
          <p:nvPr/>
        </p:nvSpPr>
        <p:spPr>
          <a:xfrm>
            <a:off x="9332682" y="790884"/>
            <a:ext cx="1271523" cy="127152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9563728" y="1012098"/>
            <a:ext cx="809430" cy="809430"/>
          </a:xfrm>
          <a:prstGeom prst="ellipse">
            <a:avLst/>
          </a:prstGeom>
          <a:solidFill>
            <a:srgbClr val="F2A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1516472" y="2339041"/>
            <a:ext cx="16209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STEM Approved</a:t>
            </a:r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3864113" y="2339041"/>
            <a:ext cx="17748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Qualifies for up 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years OPT</a:t>
            </a:r>
            <a:endParaRPr/>
          </a:p>
        </p:txBody>
      </p:sp>
      <p:sp>
        <p:nvSpPr>
          <p:cNvPr id="275" name="Google Shape;275;p7"/>
          <p:cNvSpPr/>
          <p:nvPr/>
        </p:nvSpPr>
        <p:spPr>
          <a:xfrm>
            <a:off x="5777100" y="2339041"/>
            <a:ext cx="3105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GMAT required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(unless GPA is under 3.0)</a:t>
            </a: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8882826" y="2339041"/>
            <a:ext cx="21712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3-year Bachelor Degrees Accepted</a:t>
            </a:r>
            <a:endParaRPr/>
          </a:p>
        </p:txBody>
      </p:sp>
      <p:grpSp>
        <p:nvGrpSpPr>
          <p:cNvPr id="277" name="Google Shape;277;p7"/>
          <p:cNvGrpSpPr/>
          <p:nvPr/>
        </p:nvGrpSpPr>
        <p:grpSpPr>
          <a:xfrm>
            <a:off x="9769494" y="1155989"/>
            <a:ext cx="397897" cy="395008"/>
            <a:chOff x="6513524" y="1038225"/>
            <a:chExt cx="655638" cy="650875"/>
          </a:xfrm>
        </p:grpSpPr>
        <p:sp>
          <p:nvSpPr>
            <p:cNvPr id="278" name="Google Shape;278;p7"/>
            <p:cNvSpPr/>
            <p:nvPr/>
          </p:nvSpPr>
          <p:spPr>
            <a:xfrm>
              <a:off x="6513524" y="1038225"/>
              <a:ext cx="655638" cy="650875"/>
            </a:xfrm>
            <a:custGeom>
              <a:avLst/>
              <a:gdLst/>
              <a:ahLst/>
              <a:cxnLst/>
              <a:rect l="l" t="t" r="r" b="b"/>
              <a:pathLst>
                <a:path w="3301" h="3277" extrusionOk="0">
                  <a:moveTo>
                    <a:pt x="275" y="512"/>
                  </a:moveTo>
                  <a:lnTo>
                    <a:pt x="257" y="515"/>
                  </a:lnTo>
                  <a:lnTo>
                    <a:pt x="241" y="522"/>
                  </a:lnTo>
                  <a:lnTo>
                    <a:pt x="227" y="532"/>
                  </a:lnTo>
                  <a:lnTo>
                    <a:pt x="216" y="546"/>
                  </a:lnTo>
                  <a:lnTo>
                    <a:pt x="209" y="562"/>
                  </a:lnTo>
                  <a:lnTo>
                    <a:pt x="207" y="581"/>
                  </a:lnTo>
                  <a:lnTo>
                    <a:pt x="207" y="3004"/>
                  </a:lnTo>
                  <a:lnTo>
                    <a:pt x="209" y="3022"/>
                  </a:lnTo>
                  <a:lnTo>
                    <a:pt x="216" y="3038"/>
                  </a:lnTo>
                  <a:lnTo>
                    <a:pt x="227" y="3052"/>
                  </a:lnTo>
                  <a:lnTo>
                    <a:pt x="241" y="3063"/>
                  </a:lnTo>
                  <a:lnTo>
                    <a:pt x="257" y="3070"/>
                  </a:lnTo>
                  <a:lnTo>
                    <a:pt x="275" y="3072"/>
                  </a:lnTo>
                  <a:lnTo>
                    <a:pt x="3027" y="3072"/>
                  </a:lnTo>
                  <a:lnTo>
                    <a:pt x="3045" y="3070"/>
                  </a:lnTo>
                  <a:lnTo>
                    <a:pt x="3061" y="3063"/>
                  </a:lnTo>
                  <a:lnTo>
                    <a:pt x="3074" y="3052"/>
                  </a:lnTo>
                  <a:lnTo>
                    <a:pt x="3086" y="3038"/>
                  </a:lnTo>
                  <a:lnTo>
                    <a:pt x="3092" y="3022"/>
                  </a:lnTo>
                  <a:lnTo>
                    <a:pt x="3095" y="3004"/>
                  </a:lnTo>
                  <a:lnTo>
                    <a:pt x="3095" y="581"/>
                  </a:lnTo>
                  <a:lnTo>
                    <a:pt x="3092" y="562"/>
                  </a:lnTo>
                  <a:lnTo>
                    <a:pt x="3086" y="546"/>
                  </a:lnTo>
                  <a:lnTo>
                    <a:pt x="3074" y="532"/>
                  </a:lnTo>
                  <a:lnTo>
                    <a:pt x="3061" y="522"/>
                  </a:lnTo>
                  <a:lnTo>
                    <a:pt x="3045" y="515"/>
                  </a:lnTo>
                  <a:lnTo>
                    <a:pt x="3027" y="512"/>
                  </a:lnTo>
                  <a:lnTo>
                    <a:pt x="2580" y="512"/>
                  </a:lnTo>
                  <a:lnTo>
                    <a:pt x="2580" y="718"/>
                  </a:lnTo>
                  <a:lnTo>
                    <a:pt x="2576" y="741"/>
                  </a:lnTo>
                  <a:lnTo>
                    <a:pt x="2569" y="762"/>
                  </a:lnTo>
                  <a:lnTo>
                    <a:pt x="2556" y="781"/>
                  </a:lnTo>
                  <a:lnTo>
                    <a:pt x="2541" y="797"/>
                  </a:lnTo>
                  <a:lnTo>
                    <a:pt x="2522" y="809"/>
                  </a:lnTo>
                  <a:lnTo>
                    <a:pt x="2499" y="816"/>
                  </a:lnTo>
                  <a:lnTo>
                    <a:pt x="2476" y="819"/>
                  </a:lnTo>
                  <a:lnTo>
                    <a:pt x="2452" y="816"/>
                  </a:lnTo>
                  <a:lnTo>
                    <a:pt x="2431" y="809"/>
                  </a:lnTo>
                  <a:lnTo>
                    <a:pt x="2411" y="797"/>
                  </a:lnTo>
                  <a:lnTo>
                    <a:pt x="2395" y="781"/>
                  </a:lnTo>
                  <a:lnTo>
                    <a:pt x="2383" y="762"/>
                  </a:lnTo>
                  <a:lnTo>
                    <a:pt x="2375" y="741"/>
                  </a:lnTo>
                  <a:lnTo>
                    <a:pt x="2373" y="718"/>
                  </a:lnTo>
                  <a:lnTo>
                    <a:pt x="2373" y="512"/>
                  </a:lnTo>
                  <a:lnTo>
                    <a:pt x="1755" y="512"/>
                  </a:lnTo>
                  <a:lnTo>
                    <a:pt x="1755" y="718"/>
                  </a:lnTo>
                  <a:lnTo>
                    <a:pt x="1751" y="741"/>
                  </a:lnTo>
                  <a:lnTo>
                    <a:pt x="1744" y="762"/>
                  </a:lnTo>
                  <a:lnTo>
                    <a:pt x="1731" y="781"/>
                  </a:lnTo>
                  <a:lnTo>
                    <a:pt x="1716" y="797"/>
                  </a:lnTo>
                  <a:lnTo>
                    <a:pt x="1697" y="809"/>
                  </a:lnTo>
                  <a:lnTo>
                    <a:pt x="1674" y="816"/>
                  </a:lnTo>
                  <a:lnTo>
                    <a:pt x="1651" y="819"/>
                  </a:lnTo>
                  <a:lnTo>
                    <a:pt x="1627" y="816"/>
                  </a:lnTo>
                  <a:lnTo>
                    <a:pt x="1606" y="809"/>
                  </a:lnTo>
                  <a:lnTo>
                    <a:pt x="1586" y="797"/>
                  </a:lnTo>
                  <a:lnTo>
                    <a:pt x="1570" y="781"/>
                  </a:lnTo>
                  <a:lnTo>
                    <a:pt x="1558" y="762"/>
                  </a:lnTo>
                  <a:lnTo>
                    <a:pt x="1550" y="741"/>
                  </a:lnTo>
                  <a:lnTo>
                    <a:pt x="1548" y="718"/>
                  </a:lnTo>
                  <a:lnTo>
                    <a:pt x="1548" y="512"/>
                  </a:lnTo>
                  <a:lnTo>
                    <a:pt x="928" y="512"/>
                  </a:lnTo>
                  <a:lnTo>
                    <a:pt x="928" y="718"/>
                  </a:lnTo>
                  <a:lnTo>
                    <a:pt x="925" y="741"/>
                  </a:lnTo>
                  <a:lnTo>
                    <a:pt x="918" y="762"/>
                  </a:lnTo>
                  <a:lnTo>
                    <a:pt x="905" y="781"/>
                  </a:lnTo>
                  <a:lnTo>
                    <a:pt x="889" y="797"/>
                  </a:lnTo>
                  <a:lnTo>
                    <a:pt x="870" y="809"/>
                  </a:lnTo>
                  <a:lnTo>
                    <a:pt x="849" y="816"/>
                  </a:lnTo>
                  <a:lnTo>
                    <a:pt x="825" y="819"/>
                  </a:lnTo>
                  <a:lnTo>
                    <a:pt x="802" y="816"/>
                  </a:lnTo>
                  <a:lnTo>
                    <a:pt x="780" y="809"/>
                  </a:lnTo>
                  <a:lnTo>
                    <a:pt x="761" y="797"/>
                  </a:lnTo>
                  <a:lnTo>
                    <a:pt x="745" y="781"/>
                  </a:lnTo>
                  <a:lnTo>
                    <a:pt x="733" y="762"/>
                  </a:lnTo>
                  <a:lnTo>
                    <a:pt x="725" y="741"/>
                  </a:lnTo>
                  <a:lnTo>
                    <a:pt x="723" y="718"/>
                  </a:lnTo>
                  <a:lnTo>
                    <a:pt x="723" y="512"/>
                  </a:lnTo>
                  <a:lnTo>
                    <a:pt x="275" y="512"/>
                  </a:lnTo>
                  <a:close/>
                  <a:moveTo>
                    <a:pt x="825" y="0"/>
                  </a:moveTo>
                  <a:lnTo>
                    <a:pt x="849" y="2"/>
                  </a:lnTo>
                  <a:lnTo>
                    <a:pt x="870" y="11"/>
                  </a:lnTo>
                  <a:lnTo>
                    <a:pt x="889" y="22"/>
                  </a:lnTo>
                  <a:lnTo>
                    <a:pt x="905" y="39"/>
                  </a:lnTo>
                  <a:lnTo>
                    <a:pt x="918" y="58"/>
                  </a:lnTo>
                  <a:lnTo>
                    <a:pt x="925" y="79"/>
                  </a:lnTo>
                  <a:lnTo>
                    <a:pt x="928" y="103"/>
                  </a:lnTo>
                  <a:lnTo>
                    <a:pt x="928" y="307"/>
                  </a:lnTo>
                  <a:lnTo>
                    <a:pt x="1548" y="307"/>
                  </a:lnTo>
                  <a:lnTo>
                    <a:pt x="1548" y="103"/>
                  </a:lnTo>
                  <a:lnTo>
                    <a:pt x="1550" y="79"/>
                  </a:lnTo>
                  <a:lnTo>
                    <a:pt x="1558" y="58"/>
                  </a:lnTo>
                  <a:lnTo>
                    <a:pt x="1570" y="39"/>
                  </a:lnTo>
                  <a:lnTo>
                    <a:pt x="1586" y="22"/>
                  </a:lnTo>
                  <a:lnTo>
                    <a:pt x="1606" y="11"/>
                  </a:lnTo>
                  <a:lnTo>
                    <a:pt x="1627" y="2"/>
                  </a:lnTo>
                  <a:lnTo>
                    <a:pt x="1651" y="0"/>
                  </a:lnTo>
                  <a:lnTo>
                    <a:pt x="1674" y="2"/>
                  </a:lnTo>
                  <a:lnTo>
                    <a:pt x="1697" y="11"/>
                  </a:lnTo>
                  <a:lnTo>
                    <a:pt x="1716" y="22"/>
                  </a:lnTo>
                  <a:lnTo>
                    <a:pt x="1731" y="39"/>
                  </a:lnTo>
                  <a:lnTo>
                    <a:pt x="1744" y="58"/>
                  </a:lnTo>
                  <a:lnTo>
                    <a:pt x="1751" y="79"/>
                  </a:lnTo>
                  <a:lnTo>
                    <a:pt x="1755" y="103"/>
                  </a:lnTo>
                  <a:lnTo>
                    <a:pt x="1755" y="307"/>
                  </a:lnTo>
                  <a:lnTo>
                    <a:pt x="2373" y="307"/>
                  </a:lnTo>
                  <a:lnTo>
                    <a:pt x="2373" y="103"/>
                  </a:lnTo>
                  <a:lnTo>
                    <a:pt x="2375" y="79"/>
                  </a:lnTo>
                  <a:lnTo>
                    <a:pt x="2383" y="58"/>
                  </a:lnTo>
                  <a:lnTo>
                    <a:pt x="2395" y="39"/>
                  </a:lnTo>
                  <a:lnTo>
                    <a:pt x="2411" y="22"/>
                  </a:lnTo>
                  <a:lnTo>
                    <a:pt x="2431" y="11"/>
                  </a:lnTo>
                  <a:lnTo>
                    <a:pt x="2452" y="2"/>
                  </a:lnTo>
                  <a:lnTo>
                    <a:pt x="2476" y="0"/>
                  </a:lnTo>
                  <a:lnTo>
                    <a:pt x="2499" y="2"/>
                  </a:lnTo>
                  <a:lnTo>
                    <a:pt x="2522" y="11"/>
                  </a:lnTo>
                  <a:lnTo>
                    <a:pt x="2541" y="22"/>
                  </a:lnTo>
                  <a:lnTo>
                    <a:pt x="2556" y="39"/>
                  </a:lnTo>
                  <a:lnTo>
                    <a:pt x="2569" y="58"/>
                  </a:lnTo>
                  <a:lnTo>
                    <a:pt x="2576" y="79"/>
                  </a:lnTo>
                  <a:lnTo>
                    <a:pt x="2580" y="103"/>
                  </a:lnTo>
                  <a:lnTo>
                    <a:pt x="2580" y="307"/>
                  </a:lnTo>
                  <a:lnTo>
                    <a:pt x="3027" y="307"/>
                  </a:lnTo>
                  <a:lnTo>
                    <a:pt x="3067" y="310"/>
                  </a:lnTo>
                  <a:lnTo>
                    <a:pt x="3106" y="319"/>
                  </a:lnTo>
                  <a:lnTo>
                    <a:pt x="3142" y="332"/>
                  </a:lnTo>
                  <a:lnTo>
                    <a:pt x="3176" y="351"/>
                  </a:lnTo>
                  <a:lnTo>
                    <a:pt x="3206" y="374"/>
                  </a:lnTo>
                  <a:lnTo>
                    <a:pt x="3234" y="401"/>
                  </a:lnTo>
                  <a:lnTo>
                    <a:pt x="3257" y="432"/>
                  </a:lnTo>
                  <a:lnTo>
                    <a:pt x="3276" y="465"/>
                  </a:lnTo>
                  <a:lnTo>
                    <a:pt x="3290" y="501"/>
                  </a:lnTo>
                  <a:lnTo>
                    <a:pt x="3298" y="540"/>
                  </a:lnTo>
                  <a:lnTo>
                    <a:pt x="3301" y="581"/>
                  </a:lnTo>
                  <a:lnTo>
                    <a:pt x="3301" y="3004"/>
                  </a:lnTo>
                  <a:lnTo>
                    <a:pt x="3298" y="3044"/>
                  </a:lnTo>
                  <a:lnTo>
                    <a:pt x="3290" y="3082"/>
                  </a:lnTo>
                  <a:lnTo>
                    <a:pt x="3276" y="3119"/>
                  </a:lnTo>
                  <a:lnTo>
                    <a:pt x="3257" y="3153"/>
                  </a:lnTo>
                  <a:lnTo>
                    <a:pt x="3234" y="3183"/>
                  </a:lnTo>
                  <a:lnTo>
                    <a:pt x="3206" y="3210"/>
                  </a:lnTo>
                  <a:lnTo>
                    <a:pt x="3176" y="3233"/>
                  </a:lnTo>
                  <a:lnTo>
                    <a:pt x="3142" y="3252"/>
                  </a:lnTo>
                  <a:lnTo>
                    <a:pt x="3106" y="3266"/>
                  </a:lnTo>
                  <a:lnTo>
                    <a:pt x="3067" y="3274"/>
                  </a:lnTo>
                  <a:lnTo>
                    <a:pt x="3027" y="3277"/>
                  </a:lnTo>
                  <a:lnTo>
                    <a:pt x="275" y="3277"/>
                  </a:lnTo>
                  <a:lnTo>
                    <a:pt x="234" y="3274"/>
                  </a:lnTo>
                  <a:lnTo>
                    <a:pt x="196" y="3266"/>
                  </a:lnTo>
                  <a:lnTo>
                    <a:pt x="159" y="3252"/>
                  </a:lnTo>
                  <a:lnTo>
                    <a:pt x="125" y="3233"/>
                  </a:lnTo>
                  <a:lnTo>
                    <a:pt x="95" y="3210"/>
                  </a:lnTo>
                  <a:lnTo>
                    <a:pt x="67" y="3183"/>
                  </a:lnTo>
                  <a:lnTo>
                    <a:pt x="44" y="3153"/>
                  </a:lnTo>
                  <a:lnTo>
                    <a:pt x="25" y="3119"/>
                  </a:lnTo>
                  <a:lnTo>
                    <a:pt x="12" y="3082"/>
                  </a:lnTo>
                  <a:lnTo>
                    <a:pt x="3" y="3044"/>
                  </a:lnTo>
                  <a:lnTo>
                    <a:pt x="0" y="3004"/>
                  </a:lnTo>
                  <a:lnTo>
                    <a:pt x="0" y="581"/>
                  </a:lnTo>
                  <a:lnTo>
                    <a:pt x="3" y="540"/>
                  </a:lnTo>
                  <a:lnTo>
                    <a:pt x="12" y="501"/>
                  </a:lnTo>
                  <a:lnTo>
                    <a:pt x="25" y="465"/>
                  </a:lnTo>
                  <a:lnTo>
                    <a:pt x="44" y="432"/>
                  </a:lnTo>
                  <a:lnTo>
                    <a:pt x="67" y="401"/>
                  </a:lnTo>
                  <a:lnTo>
                    <a:pt x="95" y="374"/>
                  </a:lnTo>
                  <a:lnTo>
                    <a:pt x="125" y="351"/>
                  </a:lnTo>
                  <a:lnTo>
                    <a:pt x="159" y="332"/>
                  </a:lnTo>
                  <a:lnTo>
                    <a:pt x="196" y="319"/>
                  </a:lnTo>
                  <a:lnTo>
                    <a:pt x="234" y="310"/>
                  </a:lnTo>
                  <a:lnTo>
                    <a:pt x="275" y="307"/>
                  </a:lnTo>
                  <a:lnTo>
                    <a:pt x="723" y="307"/>
                  </a:lnTo>
                  <a:lnTo>
                    <a:pt x="723" y="103"/>
                  </a:lnTo>
                  <a:lnTo>
                    <a:pt x="725" y="79"/>
                  </a:lnTo>
                  <a:lnTo>
                    <a:pt x="733" y="58"/>
                  </a:lnTo>
                  <a:lnTo>
                    <a:pt x="745" y="39"/>
                  </a:lnTo>
                  <a:lnTo>
                    <a:pt x="761" y="22"/>
                  </a:lnTo>
                  <a:lnTo>
                    <a:pt x="780" y="11"/>
                  </a:lnTo>
                  <a:lnTo>
                    <a:pt x="802" y="2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656388" y="12827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656388" y="13843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6656388" y="14859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799263" y="14859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6799263" y="13843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799263" y="12827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6943725" y="1485900"/>
              <a:ext cx="80962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6943725" y="1384300"/>
              <a:ext cx="80962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943725" y="1282700"/>
              <a:ext cx="80962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7"/>
          <p:cNvSpPr/>
          <p:nvPr/>
        </p:nvSpPr>
        <p:spPr>
          <a:xfrm>
            <a:off x="2036936" y="1143208"/>
            <a:ext cx="387765" cy="5185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960" y="3915"/>
                </a:moveTo>
                <a:cubicBezTo>
                  <a:pt x="11960" y="405"/>
                  <a:pt x="11960" y="405"/>
                  <a:pt x="11960" y="405"/>
                </a:cubicBezTo>
                <a:cubicBezTo>
                  <a:pt x="11960" y="135"/>
                  <a:pt x="11782" y="0"/>
                  <a:pt x="11425" y="0"/>
                </a:cubicBezTo>
                <a:cubicBezTo>
                  <a:pt x="11068" y="0"/>
                  <a:pt x="10889" y="135"/>
                  <a:pt x="10889" y="405"/>
                </a:cubicBezTo>
                <a:cubicBezTo>
                  <a:pt x="10889" y="3915"/>
                  <a:pt x="10889" y="3915"/>
                  <a:pt x="10889" y="3915"/>
                </a:cubicBezTo>
                <a:cubicBezTo>
                  <a:pt x="10889" y="4185"/>
                  <a:pt x="11068" y="4320"/>
                  <a:pt x="11425" y="4320"/>
                </a:cubicBezTo>
                <a:cubicBezTo>
                  <a:pt x="11782" y="4320"/>
                  <a:pt x="11960" y="4185"/>
                  <a:pt x="11960" y="3915"/>
                </a:cubicBezTo>
                <a:close/>
                <a:moveTo>
                  <a:pt x="7140" y="5265"/>
                </a:moveTo>
                <a:cubicBezTo>
                  <a:pt x="7140" y="5265"/>
                  <a:pt x="7319" y="5265"/>
                  <a:pt x="7498" y="5130"/>
                </a:cubicBezTo>
                <a:cubicBezTo>
                  <a:pt x="7676" y="4995"/>
                  <a:pt x="7676" y="4725"/>
                  <a:pt x="7498" y="4590"/>
                </a:cubicBezTo>
                <a:cubicBezTo>
                  <a:pt x="4284" y="2160"/>
                  <a:pt x="4284" y="2160"/>
                  <a:pt x="4284" y="2160"/>
                </a:cubicBezTo>
                <a:cubicBezTo>
                  <a:pt x="3927" y="1890"/>
                  <a:pt x="3570" y="1890"/>
                  <a:pt x="3392" y="2160"/>
                </a:cubicBezTo>
                <a:cubicBezTo>
                  <a:pt x="3213" y="2295"/>
                  <a:pt x="3213" y="2565"/>
                  <a:pt x="3392" y="2700"/>
                </a:cubicBezTo>
                <a:cubicBezTo>
                  <a:pt x="6605" y="5130"/>
                  <a:pt x="6605" y="5130"/>
                  <a:pt x="6605" y="5130"/>
                </a:cubicBezTo>
                <a:cubicBezTo>
                  <a:pt x="6783" y="5265"/>
                  <a:pt x="6962" y="5265"/>
                  <a:pt x="7140" y="5265"/>
                </a:cubicBezTo>
                <a:close/>
                <a:moveTo>
                  <a:pt x="20886" y="7830"/>
                </a:moveTo>
                <a:cubicBezTo>
                  <a:pt x="16423" y="7830"/>
                  <a:pt x="16423" y="7830"/>
                  <a:pt x="16423" y="7830"/>
                </a:cubicBezTo>
                <a:cubicBezTo>
                  <a:pt x="16066" y="7830"/>
                  <a:pt x="15709" y="7965"/>
                  <a:pt x="15709" y="8235"/>
                </a:cubicBezTo>
                <a:cubicBezTo>
                  <a:pt x="15709" y="8505"/>
                  <a:pt x="16066" y="8640"/>
                  <a:pt x="16423" y="8640"/>
                </a:cubicBezTo>
                <a:cubicBezTo>
                  <a:pt x="20886" y="8640"/>
                  <a:pt x="20886" y="8640"/>
                  <a:pt x="20886" y="8640"/>
                </a:cubicBezTo>
                <a:cubicBezTo>
                  <a:pt x="21243" y="8640"/>
                  <a:pt x="21600" y="8505"/>
                  <a:pt x="21600" y="8235"/>
                </a:cubicBezTo>
                <a:cubicBezTo>
                  <a:pt x="21600" y="7965"/>
                  <a:pt x="21243" y="7830"/>
                  <a:pt x="20886" y="7830"/>
                </a:cubicBezTo>
                <a:close/>
                <a:moveTo>
                  <a:pt x="1250" y="8235"/>
                </a:moveTo>
                <a:cubicBezTo>
                  <a:pt x="1250" y="8505"/>
                  <a:pt x="1607" y="8640"/>
                  <a:pt x="1964" y="8640"/>
                </a:cubicBezTo>
                <a:cubicBezTo>
                  <a:pt x="6426" y="8640"/>
                  <a:pt x="6426" y="8640"/>
                  <a:pt x="6426" y="8640"/>
                </a:cubicBezTo>
                <a:cubicBezTo>
                  <a:pt x="6783" y="8640"/>
                  <a:pt x="6962" y="8505"/>
                  <a:pt x="6962" y="8235"/>
                </a:cubicBezTo>
                <a:cubicBezTo>
                  <a:pt x="6962" y="7965"/>
                  <a:pt x="6783" y="7830"/>
                  <a:pt x="6426" y="7830"/>
                </a:cubicBezTo>
                <a:cubicBezTo>
                  <a:pt x="1964" y="7830"/>
                  <a:pt x="1964" y="7830"/>
                  <a:pt x="1964" y="7830"/>
                </a:cubicBezTo>
                <a:cubicBezTo>
                  <a:pt x="1607" y="7830"/>
                  <a:pt x="1250" y="7965"/>
                  <a:pt x="1250" y="8235"/>
                </a:cubicBezTo>
                <a:close/>
                <a:moveTo>
                  <a:pt x="15709" y="5400"/>
                </a:moveTo>
                <a:cubicBezTo>
                  <a:pt x="18922" y="2970"/>
                  <a:pt x="18922" y="2970"/>
                  <a:pt x="18922" y="2970"/>
                </a:cubicBezTo>
                <a:cubicBezTo>
                  <a:pt x="19101" y="2835"/>
                  <a:pt x="19101" y="2565"/>
                  <a:pt x="18922" y="2430"/>
                </a:cubicBezTo>
                <a:cubicBezTo>
                  <a:pt x="18744" y="2160"/>
                  <a:pt x="18387" y="2160"/>
                  <a:pt x="18030" y="2430"/>
                </a:cubicBezTo>
                <a:cubicBezTo>
                  <a:pt x="14817" y="4860"/>
                  <a:pt x="14817" y="4860"/>
                  <a:pt x="14817" y="4860"/>
                </a:cubicBezTo>
                <a:cubicBezTo>
                  <a:pt x="14638" y="4995"/>
                  <a:pt x="14638" y="5265"/>
                  <a:pt x="14817" y="5400"/>
                </a:cubicBezTo>
                <a:cubicBezTo>
                  <a:pt x="14995" y="5535"/>
                  <a:pt x="15174" y="5535"/>
                  <a:pt x="15352" y="5535"/>
                </a:cubicBezTo>
                <a:cubicBezTo>
                  <a:pt x="15352" y="5535"/>
                  <a:pt x="15531" y="5535"/>
                  <a:pt x="15709" y="5400"/>
                </a:cubicBezTo>
                <a:close/>
                <a:moveTo>
                  <a:pt x="0" y="12960"/>
                </a:moveTo>
                <a:cubicBezTo>
                  <a:pt x="0" y="20520"/>
                  <a:pt x="0" y="20520"/>
                  <a:pt x="0" y="20520"/>
                </a:cubicBezTo>
                <a:cubicBezTo>
                  <a:pt x="0" y="20925"/>
                  <a:pt x="536" y="21330"/>
                  <a:pt x="1071" y="21330"/>
                </a:cubicBezTo>
                <a:cubicBezTo>
                  <a:pt x="4463" y="21330"/>
                  <a:pt x="4463" y="21330"/>
                  <a:pt x="4463" y="21330"/>
                </a:cubicBezTo>
                <a:cubicBezTo>
                  <a:pt x="4998" y="21330"/>
                  <a:pt x="5177" y="21195"/>
                  <a:pt x="5534" y="20925"/>
                </a:cubicBezTo>
                <a:cubicBezTo>
                  <a:pt x="6069" y="21330"/>
                  <a:pt x="6783" y="21600"/>
                  <a:pt x="7498" y="21600"/>
                </a:cubicBezTo>
                <a:cubicBezTo>
                  <a:pt x="16602" y="21600"/>
                  <a:pt x="16602" y="21600"/>
                  <a:pt x="16602" y="21600"/>
                </a:cubicBezTo>
                <a:cubicBezTo>
                  <a:pt x="18744" y="21600"/>
                  <a:pt x="19993" y="20790"/>
                  <a:pt x="20172" y="19440"/>
                </a:cubicBezTo>
                <a:cubicBezTo>
                  <a:pt x="21421" y="13500"/>
                  <a:pt x="21421" y="13500"/>
                  <a:pt x="21421" y="13500"/>
                </a:cubicBezTo>
                <a:cubicBezTo>
                  <a:pt x="21421" y="13500"/>
                  <a:pt x="21421" y="13500"/>
                  <a:pt x="21421" y="13365"/>
                </a:cubicBezTo>
                <a:cubicBezTo>
                  <a:pt x="21421" y="12150"/>
                  <a:pt x="20172" y="11205"/>
                  <a:pt x="18387" y="11205"/>
                </a:cubicBezTo>
                <a:cubicBezTo>
                  <a:pt x="13924" y="11205"/>
                  <a:pt x="13924" y="11205"/>
                  <a:pt x="13924" y="11205"/>
                </a:cubicBezTo>
                <a:cubicBezTo>
                  <a:pt x="13924" y="8640"/>
                  <a:pt x="13924" y="8640"/>
                  <a:pt x="13924" y="8640"/>
                </a:cubicBezTo>
                <a:cubicBezTo>
                  <a:pt x="13924" y="7560"/>
                  <a:pt x="13388" y="6885"/>
                  <a:pt x="12674" y="6345"/>
                </a:cubicBezTo>
                <a:cubicBezTo>
                  <a:pt x="11425" y="5670"/>
                  <a:pt x="9640" y="6075"/>
                  <a:pt x="9461" y="6075"/>
                </a:cubicBezTo>
                <a:cubicBezTo>
                  <a:pt x="9283" y="6210"/>
                  <a:pt x="9104" y="6345"/>
                  <a:pt x="9104" y="6480"/>
                </a:cubicBezTo>
                <a:cubicBezTo>
                  <a:pt x="9104" y="9315"/>
                  <a:pt x="9104" y="9315"/>
                  <a:pt x="9104" y="9315"/>
                </a:cubicBezTo>
                <a:cubicBezTo>
                  <a:pt x="9104" y="11475"/>
                  <a:pt x="5712" y="12285"/>
                  <a:pt x="5534" y="12285"/>
                </a:cubicBezTo>
                <a:cubicBezTo>
                  <a:pt x="5534" y="12285"/>
                  <a:pt x="5355" y="12285"/>
                  <a:pt x="5355" y="12420"/>
                </a:cubicBezTo>
                <a:cubicBezTo>
                  <a:pt x="5177" y="12150"/>
                  <a:pt x="4820" y="12015"/>
                  <a:pt x="4463" y="12015"/>
                </a:cubicBezTo>
                <a:cubicBezTo>
                  <a:pt x="1071" y="12015"/>
                  <a:pt x="1071" y="12015"/>
                  <a:pt x="1071" y="12015"/>
                </a:cubicBezTo>
                <a:cubicBezTo>
                  <a:pt x="536" y="12015"/>
                  <a:pt x="0" y="12420"/>
                  <a:pt x="0" y="12960"/>
                </a:cubicBezTo>
                <a:close/>
                <a:moveTo>
                  <a:pt x="5712" y="13095"/>
                </a:moveTo>
                <a:cubicBezTo>
                  <a:pt x="5712" y="13095"/>
                  <a:pt x="5891" y="13095"/>
                  <a:pt x="5891" y="13095"/>
                </a:cubicBezTo>
                <a:cubicBezTo>
                  <a:pt x="6069" y="13095"/>
                  <a:pt x="10175" y="12150"/>
                  <a:pt x="10175" y="9315"/>
                </a:cubicBezTo>
                <a:cubicBezTo>
                  <a:pt x="10175" y="6885"/>
                  <a:pt x="10175" y="6885"/>
                  <a:pt x="10175" y="6885"/>
                </a:cubicBezTo>
                <a:cubicBezTo>
                  <a:pt x="10711" y="6750"/>
                  <a:pt x="11425" y="6750"/>
                  <a:pt x="11960" y="7020"/>
                </a:cubicBezTo>
                <a:cubicBezTo>
                  <a:pt x="12496" y="7425"/>
                  <a:pt x="12674" y="7965"/>
                  <a:pt x="12674" y="8640"/>
                </a:cubicBezTo>
                <a:cubicBezTo>
                  <a:pt x="12674" y="11610"/>
                  <a:pt x="12674" y="11610"/>
                  <a:pt x="12674" y="11610"/>
                </a:cubicBezTo>
                <a:cubicBezTo>
                  <a:pt x="12674" y="11880"/>
                  <a:pt x="13031" y="12015"/>
                  <a:pt x="13210" y="12015"/>
                </a:cubicBezTo>
                <a:cubicBezTo>
                  <a:pt x="18387" y="12015"/>
                  <a:pt x="18387" y="12015"/>
                  <a:pt x="18387" y="12015"/>
                </a:cubicBezTo>
                <a:cubicBezTo>
                  <a:pt x="19458" y="12015"/>
                  <a:pt x="20172" y="12690"/>
                  <a:pt x="20350" y="13365"/>
                </a:cubicBezTo>
                <a:cubicBezTo>
                  <a:pt x="19101" y="19305"/>
                  <a:pt x="19101" y="19305"/>
                  <a:pt x="19101" y="19305"/>
                </a:cubicBezTo>
                <a:cubicBezTo>
                  <a:pt x="19101" y="19305"/>
                  <a:pt x="19101" y="19305"/>
                  <a:pt x="19101" y="19305"/>
                </a:cubicBezTo>
                <a:cubicBezTo>
                  <a:pt x="18922" y="20250"/>
                  <a:pt x="18030" y="20655"/>
                  <a:pt x="16602" y="20655"/>
                </a:cubicBezTo>
                <a:cubicBezTo>
                  <a:pt x="7498" y="20655"/>
                  <a:pt x="7498" y="20655"/>
                  <a:pt x="7498" y="20655"/>
                </a:cubicBezTo>
                <a:cubicBezTo>
                  <a:pt x="6426" y="20655"/>
                  <a:pt x="5712" y="20115"/>
                  <a:pt x="5712" y="19305"/>
                </a:cubicBezTo>
                <a:cubicBezTo>
                  <a:pt x="5712" y="13095"/>
                  <a:pt x="5712" y="13095"/>
                  <a:pt x="5712" y="13095"/>
                </a:cubicBezTo>
                <a:close/>
                <a:moveTo>
                  <a:pt x="1071" y="12960"/>
                </a:moveTo>
                <a:cubicBezTo>
                  <a:pt x="4463" y="12960"/>
                  <a:pt x="4463" y="12960"/>
                  <a:pt x="4463" y="12960"/>
                </a:cubicBezTo>
                <a:cubicBezTo>
                  <a:pt x="4463" y="20520"/>
                  <a:pt x="4463" y="20520"/>
                  <a:pt x="4463" y="20520"/>
                </a:cubicBezTo>
                <a:cubicBezTo>
                  <a:pt x="1071" y="20520"/>
                  <a:pt x="1071" y="20520"/>
                  <a:pt x="1071" y="20520"/>
                </a:cubicBezTo>
                <a:lnTo>
                  <a:pt x="1071" y="129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98;p8">
            <a:extLst>
              <a:ext uri="{FF2B5EF4-FFF2-40B4-BE49-F238E27FC236}">
                <a16:creationId xmlns:a16="http://schemas.microsoft.com/office/drawing/2014/main" id="{F294E9A5-1222-4287-9646-5B1F3BEB5915}"/>
              </a:ext>
            </a:extLst>
          </p:cNvPr>
          <p:cNvSpPr txBox="1">
            <a:spLocks/>
          </p:cNvSpPr>
          <p:nvPr/>
        </p:nvSpPr>
        <p:spPr>
          <a:xfrm>
            <a:off x="835742" y="3142938"/>
            <a:ext cx="10518058" cy="608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SzPts val="3600"/>
              <a:buFont typeface="Montserrat"/>
              <a:buNone/>
            </a:pPr>
            <a:r>
              <a:rPr lang="en-US" dirty="0">
                <a:solidFill>
                  <a:schemeClr val="bg1"/>
                </a:solidFill>
              </a:rPr>
              <a:t>3-YEAR BACHELOR DEGREES</a:t>
            </a:r>
          </a:p>
        </p:txBody>
      </p:sp>
      <p:sp>
        <p:nvSpPr>
          <p:cNvPr id="60" name="Google Shape;293;p8">
            <a:extLst>
              <a:ext uri="{FF2B5EF4-FFF2-40B4-BE49-F238E27FC236}">
                <a16:creationId xmlns:a16="http://schemas.microsoft.com/office/drawing/2014/main" id="{A7F69F85-B7E9-44FF-AD26-F314DB632C11}"/>
              </a:ext>
            </a:extLst>
          </p:cNvPr>
          <p:cNvSpPr/>
          <p:nvPr/>
        </p:nvSpPr>
        <p:spPr>
          <a:xfrm>
            <a:off x="5143672" y="3744162"/>
            <a:ext cx="1904656" cy="1904656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94;p8">
            <a:extLst>
              <a:ext uri="{FF2B5EF4-FFF2-40B4-BE49-F238E27FC236}">
                <a16:creationId xmlns:a16="http://schemas.microsoft.com/office/drawing/2014/main" id="{53D1DD4C-18E0-43A9-AE17-872C2D4D877E}"/>
              </a:ext>
            </a:extLst>
          </p:cNvPr>
          <p:cNvSpPr/>
          <p:nvPr/>
        </p:nvSpPr>
        <p:spPr>
          <a:xfrm>
            <a:off x="9029872" y="3744162"/>
            <a:ext cx="1904656" cy="1904656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95;p8">
            <a:extLst>
              <a:ext uri="{FF2B5EF4-FFF2-40B4-BE49-F238E27FC236}">
                <a16:creationId xmlns:a16="http://schemas.microsoft.com/office/drawing/2014/main" id="{7410C804-7143-4CD9-BA0A-DC4819096661}"/>
              </a:ext>
            </a:extLst>
          </p:cNvPr>
          <p:cNvSpPr/>
          <p:nvPr/>
        </p:nvSpPr>
        <p:spPr>
          <a:xfrm>
            <a:off x="1351960" y="3744162"/>
            <a:ext cx="1904656" cy="190465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2AF3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302;p8">
            <a:extLst>
              <a:ext uri="{FF2B5EF4-FFF2-40B4-BE49-F238E27FC236}">
                <a16:creationId xmlns:a16="http://schemas.microsoft.com/office/drawing/2014/main" id="{64B7C222-8DA3-412D-97E9-F63E1565D62E}"/>
              </a:ext>
            </a:extLst>
          </p:cNvPr>
          <p:cNvSpPr/>
          <p:nvPr/>
        </p:nvSpPr>
        <p:spPr>
          <a:xfrm>
            <a:off x="1243239" y="5819627"/>
            <a:ext cx="20133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Admitted Directly To Masters</a:t>
            </a:r>
            <a:endParaRPr dirty="0"/>
          </a:p>
        </p:txBody>
      </p:sp>
      <p:sp>
        <p:nvSpPr>
          <p:cNvPr id="64" name="Google Shape;303;p8">
            <a:extLst>
              <a:ext uri="{FF2B5EF4-FFF2-40B4-BE49-F238E27FC236}">
                <a16:creationId xmlns:a16="http://schemas.microsoft.com/office/drawing/2014/main" id="{C1C51F02-2F78-4D1E-8B39-826267AD170F}"/>
              </a:ext>
            </a:extLst>
          </p:cNvPr>
          <p:cNvSpPr/>
          <p:nvPr/>
        </p:nvSpPr>
        <p:spPr>
          <a:xfrm>
            <a:off x="4913375" y="5780299"/>
            <a:ext cx="23652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Acceptance letter and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I-20 will indicate a Masters Degree</a:t>
            </a:r>
            <a:endParaRPr sz="1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304;p8">
            <a:extLst>
              <a:ext uri="{FF2B5EF4-FFF2-40B4-BE49-F238E27FC236}">
                <a16:creationId xmlns:a16="http://schemas.microsoft.com/office/drawing/2014/main" id="{FF8310D2-FC3F-4D3E-ADB0-34A0462C1B98}"/>
              </a:ext>
            </a:extLst>
          </p:cNvPr>
          <p:cNvSpPr/>
          <p:nvPr/>
        </p:nvSpPr>
        <p:spPr>
          <a:xfrm>
            <a:off x="8610599" y="5711475"/>
            <a:ext cx="274320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Masters Program duration will be 2-2.5 years in duration for students entering with 3-year Bachelor Degrees</a:t>
            </a:r>
            <a:endParaRPr sz="1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305;p8">
            <a:extLst>
              <a:ext uri="{FF2B5EF4-FFF2-40B4-BE49-F238E27FC236}">
                <a16:creationId xmlns:a16="http://schemas.microsoft.com/office/drawing/2014/main" id="{FB825FFE-00FB-417B-956C-FAEC583C01FB}"/>
              </a:ext>
            </a:extLst>
          </p:cNvPr>
          <p:cNvSpPr/>
          <p:nvPr/>
        </p:nvSpPr>
        <p:spPr>
          <a:xfrm>
            <a:off x="1698052" y="4090254"/>
            <a:ext cx="1212472" cy="1212472"/>
          </a:xfrm>
          <a:prstGeom prst="ellipse">
            <a:avLst/>
          </a:prstGeom>
          <a:solidFill>
            <a:srgbClr val="F2A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306;p8">
            <a:extLst>
              <a:ext uri="{FF2B5EF4-FFF2-40B4-BE49-F238E27FC236}">
                <a16:creationId xmlns:a16="http://schemas.microsoft.com/office/drawing/2014/main" id="{1E076FFD-E439-432C-B670-EC8845204057}"/>
              </a:ext>
            </a:extLst>
          </p:cNvPr>
          <p:cNvSpPr/>
          <p:nvPr/>
        </p:nvSpPr>
        <p:spPr>
          <a:xfrm>
            <a:off x="5489764" y="4090254"/>
            <a:ext cx="1212472" cy="1212472"/>
          </a:xfrm>
          <a:prstGeom prst="ellipse">
            <a:avLst/>
          </a:prstGeom>
          <a:solidFill>
            <a:srgbClr val="F2A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07;p8">
            <a:extLst>
              <a:ext uri="{FF2B5EF4-FFF2-40B4-BE49-F238E27FC236}">
                <a16:creationId xmlns:a16="http://schemas.microsoft.com/office/drawing/2014/main" id="{D4197C17-C238-4361-B77B-84193DF0D1EF}"/>
              </a:ext>
            </a:extLst>
          </p:cNvPr>
          <p:cNvSpPr/>
          <p:nvPr/>
        </p:nvSpPr>
        <p:spPr>
          <a:xfrm>
            <a:off x="9375964" y="4090254"/>
            <a:ext cx="1212472" cy="1212472"/>
          </a:xfrm>
          <a:prstGeom prst="ellipse">
            <a:avLst/>
          </a:prstGeom>
          <a:solidFill>
            <a:srgbClr val="F2A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308;p8">
            <a:extLst>
              <a:ext uri="{FF2B5EF4-FFF2-40B4-BE49-F238E27FC236}">
                <a16:creationId xmlns:a16="http://schemas.microsoft.com/office/drawing/2014/main" id="{513F0503-C9C1-42DB-8430-0BDF8650B25D}"/>
              </a:ext>
            </a:extLst>
          </p:cNvPr>
          <p:cNvGrpSpPr/>
          <p:nvPr/>
        </p:nvGrpSpPr>
        <p:grpSpPr>
          <a:xfrm>
            <a:off x="9684188" y="4400641"/>
            <a:ext cx="596023" cy="591695"/>
            <a:chOff x="6513513" y="1038225"/>
            <a:chExt cx="655637" cy="650875"/>
          </a:xfrm>
        </p:grpSpPr>
        <p:sp>
          <p:nvSpPr>
            <p:cNvPr id="70" name="Google Shape;309;p8">
              <a:extLst>
                <a:ext uri="{FF2B5EF4-FFF2-40B4-BE49-F238E27FC236}">
                  <a16:creationId xmlns:a16="http://schemas.microsoft.com/office/drawing/2014/main" id="{546E9175-AA7A-46C5-9CC0-2AD79F9B8862}"/>
                </a:ext>
              </a:extLst>
            </p:cNvPr>
            <p:cNvSpPr/>
            <p:nvPr/>
          </p:nvSpPr>
          <p:spPr>
            <a:xfrm>
              <a:off x="6513513" y="1038225"/>
              <a:ext cx="655637" cy="650875"/>
            </a:xfrm>
            <a:custGeom>
              <a:avLst/>
              <a:gdLst/>
              <a:ahLst/>
              <a:cxnLst/>
              <a:rect l="l" t="t" r="r" b="b"/>
              <a:pathLst>
                <a:path w="3301" h="3277" extrusionOk="0">
                  <a:moveTo>
                    <a:pt x="275" y="512"/>
                  </a:moveTo>
                  <a:lnTo>
                    <a:pt x="257" y="515"/>
                  </a:lnTo>
                  <a:lnTo>
                    <a:pt x="241" y="522"/>
                  </a:lnTo>
                  <a:lnTo>
                    <a:pt x="227" y="532"/>
                  </a:lnTo>
                  <a:lnTo>
                    <a:pt x="216" y="546"/>
                  </a:lnTo>
                  <a:lnTo>
                    <a:pt x="209" y="562"/>
                  </a:lnTo>
                  <a:lnTo>
                    <a:pt x="207" y="581"/>
                  </a:lnTo>
                  <a:lnTo>
                    <a:pt x="207" y="3004"/>
                  </a:lnTo>
                  <a:lnTo>
                    <a:pt x="209" y="3022"/>
                  </a:lnTo>
                  <a:lnTo>
                    <a:pt x="216" y="3038"/>
                  </a:lnTo>
                  <a:lnTo>
                    <a:pt x="227" y="3052"/>
                  </a:lnTo>
                  <a:lnTo>
                    <a:pt x="241" y="3063"/>
                  </a:lnTo>
                  <a:lnTo>
                    <a:pt x="257" y="3070"/>
                  </a:lnTo>
                  <a:lnTo>
                    <a:pt x="275" y="3072"/>
                  </a:lnTo>
                  <a:lnTo>
                    <a:pt x="3027" y="3072"/>
                  </a:lnTo>
                  <a:lnTo>
                    <a:pt x="3045" y="3070"/>
                  </a:lnTo>
                  <a:lnTo>
                    <a:pt x="3061" y="3063"/>
                  </a:lnTo>
                  <a:lnTo>
                    <a:pt x="3074" y="3052"/>
                  </a:lnTo>
                  <a:lnTo>
                    <a:pt x="3086" y="3038"/>
                  </a:lnTo>
                  <a:lnTo>
                    <a:pt x="3092" y="3022"/>
                  </a:lnTo>
                  <a:lnTo>
                    <a:pt x="3095" y="3004"/>
                  </a:lnTo>
                  <a:lnTo>
                    <a:pt x="3095" y="581"/>
                  </a:lnTo>
                  <a:lnTo>
                    <a:pt x="3092" y="562"/>
                  </a:lnTo>
                  <a:lnTo>
                    <a:pt x="3086" y="546"/>
                  </a:lnTo>
                  <a:lnTo>
                    <a:pt x="3074" y="532"/>
                  </a:lnTo>
                  <a:lnTo>
                    <a:pt x="3061" y="522"/>
                  </a:lnTo>
                  <a:lnTo>
                    <a:pt x="3045" y="515"/>
                  </a:lnTo>
                  <a:lnTo>
                    <a:pt x="3027" y="512"/>
                  </a:lnTo>
                  <a:lnTo>
                    <a:pt x="2580" y="512"/>
                  </a:lnTo>
                  <a:lnTo>
                    <a:pt x="2580" y="718"/>
                  </a:lnTo>
                  <a:lnTo>
                    <a:pt x="2576" y="741"/>
                  </a:lnTo>
                  <a:lnTo>
                    <a:pt x="2569" y="762"/>
                  </a:lnTo>
                  <a:lnTo>
                    <a:pt x="2556" y="781"/>
                  </a:lnTo>
                  <a:lnTo>
                    <a:pt x="2541" y="797"/>
                  </a:lnTo>
                  <a:lnTo>
                    <a:pt x="2522" y="809"/>
                  </a:lnTo>
                  <a:lnTo>
                    <a:pt x="2499" y="816"/>
                  </a:lnTo>
                  <a:lnTo>
                    <a:pt x="2476" y="819"/>
                  </a:lnTo>
                  <a:lnTo>
                    <a:pt x="2452" y="816"/>
                  </a:lnTo>
                  <a:lnTo>
                    <a:pt x="2431" y="809"/>
                  </a:lnTo>
                  <a:lnTo>
                    <a:pt x="2411" y="797"/>
                  </a:lnTo>
                  <a:lnTo>
                    <a:pt x="2395" y="781"/>
                  </a:lnTo>
                  <a:lnTo>
                    <a:pt x="2383" y="762"/>
                  </a:lnTo>
                  <a:lnTo>
                    <a:pt x="2375" y="741"/>
                  </a:lnTo>
                  <a:lnTo>
                    <a:pt x="2373" y="718"/>
                  </a:lnTo>
                  <a:lnTo>
                    <a:pt x="2373" y="512"/>
                  </a:lnTo>
                  <a:lnTo>
                    <a:pt x="1755" y="512"/>
                  </a:lnTo>
                  <a:lnTo>
                    <a:pt x="1755" y="718"/>
                  </a:lnTo>
                  <a:lnTo>
                    <a:pt x="1751" y="741"/>
                  </a:lnTo>
                  <a:lnTo>
                    <a:pt x="1744" y="762"/>
                  </a:lnTo>
                  <a:lnTo>
                    <a:pt x="1731" y="781"/>
                  </a:lnTo>
                  <a:lnTo>
                    <a:pt x="1716" y="797"/>
                  </a:lnTo>
                  <a:lnTo>
                    <a:pt x="1697" y="809"/>
                  </a:lnTo>
                  <a:lnTo>
                    <a:pt x="1674" y="816"/>
                  </a:lnTo>
                  <a:lnTo>
                    <a:pt x="1651" y="819"/>
                  </a:lnTo>
                  <a:lnTo>
                    <a:pt x="1627" y="816"/>
                  </a:lnTo>
                  <a:lnTo>
                    <a:pt x="1606" y="809"/>
                  </a:lnTo>
                  <a:lnTo>
                    <a:pt x="1586" y="797"/>
                  </a:lnTo>
                  <a:lnTo>
                    <a:pt x="1570" y="781"/>
                  </a:lnTo>
                  <a:lnTo>
                    <a:pt x="1558" y="762"/>
                  </a:lnTo>
                  <a:lnTo>
                    <a:pt x="1550" y="741"/>
                  </a:lnTo>
                  <a:lnTo>
                    <a:pt x="1548" y="718"/>
                  </a:lnTo>
                  <a:lnTo>
                    <a:pt x="1548" y="512"/>
                  </a:lnTo>
                  <a:lnTo>
                    <a:pt x="928" y="512"/>
                  </a:lnTo>
                  <a:lnTo>
                    <a:pt x="928" y="718"/>
                  </a:lnTo>
                  <a:lnTo>
                    <a:pt x="925" y="741"/>
                  </a:lnTo>
                  <a:lnTo>
                    <a:pt x="918" y="762"/>
                  </a:lnTo>
                  <a:lnTo>
                    <a:pt x="905" y="781"/>
                  </a:lnTo>
                  <a:lnTo>
                    <a:pt x="889" y="797"/>
                  </a:lnTo>
                  <a:lnTo>
                    <a:pt x="870" y="809"/>
                  </a:lnTo>
                  <a:lnTo>
                    <a:pt x="849" y="816"/>
                  </a:lnTo>
                  <a:lnTo>
                    <a:pt x="825" y="819"/>
                  </a:lnTo>
                  <a:lnTo>
                    <a:pt x="802" y="816"/>
                  </a:lnTo>
                  <a:lnTo>
                    <a:pt x="780" y="809"/>
                  </a:lnTo>
                  <a:lnTo>
                    <a:pt x="761" y="797"/>
                  </a:lnTo>
                  <a:lnTo>
                    <a:pt x="745" y="781"/>
                  </a:lnTo>
                  <a:lnTo>
                    <a:pt x="733" y="762"/>
                  </a:lnTo>
                  <a:lnTo>
                    <a:pt x="725" y="741"/>
                  </a:lnTo>
                  <a:lnTo>
                    <a:pt x="723" y="718"/>
                  </a:lnTo>
                  <a:lnTo>
                    <a:pt x="723" y="512"/>
                  </a:lnTo>
                  <a:lnTo>
                    <a:pt x="275" y="512"/>
                  </a:lnTo>
                  <a:close/>
                  <a:moveTo>
                    <a:pt x="825" y="0"/>
                  </a:moveTo>
                  <a:lnTo>
                    <a:pt x="849" y="2"/>
                  </a:lnTo>
                  <a:lnTo>
                    <a:pt x="870" y="11"/>
                  </a:lnTo>
                  <a:lnTo>
                    <a:pt x="889" y="22"/>
                  </a:lnTo>
                  <a:lnTo>
                    <a:pt x="905" y="39"/>
                  </a:lnTo>
                  <a:lnTo>
                    <a:pt x="918" y="58"/>
                  </a:lnTo>
                  <a:lnTo>
                    <a:pt x="925" y="79"/>
                  </a:lnTo>
                  <a:lnTo>
                    <a:pt x="928" y="103"/>
                  </a:lnTo>
                  <a:lnTo>
                    <a:pt x="928" y="307"/>
                  </a:lnTo>
                  <a:lnTo>
                    <a:pt x="1548" y="307"/>
                  </a:lnTo>
                  <a:lnTo>
                    <a:pt x="1548" y="103"/>
                  </a:lnTo>
                  <a:lnTo>
                    <a:pt x="1550" y="79"/>
                  </a:lnTo>
                  <a:lnTo>
                    <a:pt x="1558" y="58"/>
                  </a:lnTo>
                  <a:lnTo>
                    <a:pt x="1570" y="39"/>
                  </a:lnTo>
                  <a:lnTo>
                    <a:pt x="1586" y="22"/>
                  </a:lnTo>
                  <a:lnTo>
                    <a:pt x="1606" y="11"/>
                  </a:lnTo>
                  <a:lnTo>
                    <a:pt x="1627" y="2"/>
                  </a:lnTo>
                  <a:lnTo>
                    <a:pt x="1651" y="0"/>
                  </a:lnTo>
                  <a:lnTo>
                    <a:pt x="1674" y="2"/>
                  </a:lnTo>
                  <a:lnTo>
                    <a:pt x="1697" y="11"/>
                  </a:lnTo>
                  <a:lnTo>
                    <a:pt x="1716" y="22"/>
                  </a:lnTo>
                  <a:lnTo>
                    <a:pt x="1731" y="39"/>
                  </a:lnTo>
                  <a:lnTo>
                    <a:pt x="1744" y="58"/>
                  </a:lnTo>
                  <a:lnTo>
                    <a:pt x="1751" y="79"/>
                  </a:lnTo>
                  <a:lnTo>
                    <a:pt x="1755" y="103"/>
                  </a:lnTo>
                  <a:lnTo>
                    <a:pt x="1755" y="307"/>
                  </a:lnTo>
                  <a:lnTo>
                    <a:pt x="2373" y="307"/>
                  </a:lnTo>
                  <a:lnTo>
                    <a:pt x="2373" y="103"/>
                  </a:lnTo>
                  <a:lnTo>
                    <a:pt x="2375" y="79"/>
                  </a:lnTo>
                  <a:lnTo>
                    <a:pt x="2383" y="58"/>
                  </a:lnTo>
                  <a:lnTo>
                    <a:pt x="2395" y="39"/>
                  </a:lnTo>
                  <a:lnTo>
                    <a:pt x="2411" y="22"/>
                  </a:lnTo>
                  <a:lnTo>
                    <a:pt x="2431" y="11"/>
                  </a:lnTo>
                  <a:lnTo>
                    <a:pt x="2452" y="2"/>
                  </a:lnTo>
                  <a:lnTo>
                    <a:pt x="2476" y="0"/>
                  </a:lnTo>
                  <a:lnTo>
                    <a:pt x="2499" y="2"/>
                  </a:lnTo>
                  <a:lnTo>
                    <a:pt x="2522" y="11"/>
                  </a:lnTo>
                  <a:lnTo>
                    <a:pt x="2541" y="22"/>
                  </a:lnTo>
                  <a:lnTo>
                    <a:pt x="2556" y="39"/>
                  </a:lnTo>
                  <a:lnTo>
                    <a:pt x="2569" y="58"/>
                  </a:lnTo>
                  <a:lnTo>
                    <a:pt x="2576" y="79"/>
                  </a:lnTo>
                  <a:lnTo>
                    <a:pt x="2580" y="103"/>
                  </a:lnTo>
                  <a:lnTo>
                    <a:pt x="2580" y="307"/>
                  </a:lnTo>
                  <a:lnTo>
                    <a:pt x="3027" y="307"/>
                  </a:lnTo>
                  <a:lnTo>
                    <a:pt x="3067" y="310"/>
                  </a:lnTo>
                  <a:lnTo>
                    <a:pt x="3106" y="319"/>
                  </a:lnTo>
                  <a:lnTo>
                    <a:pt x="3142" y="332"/>
                  </a:lnTo>
                  <a:lnTo>
                    <a:pt x="3176" y="351"/>
                  </a:lnTo>
                  <a:lnTo>
                    <a:pt x="3206" y="374"/>
                  </a:lnTo>
                  <a:lnTo>
                    <a:pt x="3234" y="401"/>
                  </a:lnTo>
                  <a:lnTo>
                    <a:pt x="3257" y="432"/>
                  </a:lnTo>
                  <a:lnTo>
                    <a:pt x="3276" y="465"/>
                  </a:lnTo>
                  <a:lnTo>
                    <a:pt x="3290" y="501"/>
                  </a:lnTo>
                  <a:lnTo>
                    <a:pt x="3298" y="540"/>
                  </a:lnTo>
                  <a:lnTo>
                    <a:pt x="3301" y="581"/>
                  </a:lnTo>
                  <a:lnTo>
                    <a:pt x="3301" y="3004"/>
                  </a:lnTo>
                  <a:lnTo>
                    <a:pt x="3298" y="3044"/>
                  </a:lnTo>
                  <a:lnTo>
                    <a:pt x="3290" y="3082"/>
                  </a:lnTo>
                  <a:lnTo>
                    <a:pt x="3276" y="3119"/>
                  </a:lnTo>
                  <a:lnTo>
                    <a:pt x="3257" y="3153"/>
                  </a:lnTo>
                  <a:lnTo>
                    <a:pt x="3234" y="3183"/>
                  </a:lnTo>
                  <a:lnTo>
                    <a:pt x="3206" y="3210"/>
                  </a:lnTo>
                  <a:lnTo>
                    <a:pt x="3176" y="3233"/>
                  </a:lnTo>
                  <a:lnTo>
                    <a:pt x="3142" y="3252"/>
                  </a:lnTo>
                  <a:lnTo>
                    <a:pt x="3106" y="3266"/>
                  </a:lnTo>
                  <a:lnTo>
                    <a:pt x="3067" y="3274"/>
                  </a:lnTo>
                  <a:lnTo>
                    <a:pt x="3027" y="3277"/>
                  </a:lnTo>
                  <a:lnTo>
                    <a:pt x="275" y="3277"/>
                  </a:lnTo>
                  <a:lnTo>
                    <a:pt x="234" y="3274"/>
                  </a:lnTo>
                  <a:lnTo>
                    <a:pt x="196" y="3266"/>
                  </a:lnTo>
                  <a:lnTo>
                    <a:pt x="159" y="3252"/>
                  </a:lnTo>
                  <a:lnTo>
                    <a:pt x="125" y="3233"/>
                  </a:lnTo>
                  <a:lnTo>
                    <a:pt x="95" y="3210"/>
                  </a:lnTo>
                  <a:lnTo>
                    <a:pt x="67" y="3183"/>
                  </a:lnTo>
                  <a:lnTo>
                    <a:pt x="44" y="3153"/>
                  </a:lnTo>
                  <a:lnTo>
                    <a:pt x="25" y="3119"/>
                  </a:lnTo>
                  <a:lnTo>
                    <a:pt x="12" y="3082"/>
                  </a:lnTo>
                  <a:lnTo>
                    <a:pt x="3" y="3044"/>
                  </a:lnTo>
                  <a:lnTo>
                    <a:pt x="0" y="3004"/>
                  </a:lnTo>
                  <a:lnTo>
                    <a:pt x="0" y="581"/>
                  </a:lnTo>
                  <a:lnTo>
                    <a:pt x="3" y="540"/>
                  </a:lnTo>
                  <a:lnTo>
                    <a:pt x="12" y="501"/>
                  </a:lnTo>
                  <a:lnTo>
                    <a:pt x="25" y="465"/>
                  </a:lnTo>
                  <a:lnTo>
                    <a:pt x="44" y="432"/>
                  </a:lnTo>
                  <a:lnTo>
                    <a:pt x="67" y="401"/>
                  </a:lnTo>
                  <a:lnTo>
                    <a:pt x="95" y="374"/>
                  </a:lnTo>
                  <a:lnTo>
                    <a:pt x="125" y="351"/>
                  </a:lnTo>
                  <a:lnTo>
                    <a:pt x="159" y="332"/>
                  </a:lnTo>
                  <a:lnTo>
                    <a:pt x="196" y="319"/>
                  </a:lnTo>
                  <a:lnTo>
                    <a:pt x="234" y="310"/>
                  </a:lnTo>
                  <a:lnTo>
                    <a:pt x="275" y="307"/>
                  </a:lnTo>
                  <a:lnTo>
                    <a:pt x="723" y="307"/>
                  </a:lnTo>
                  <a:lnTo>
                    <a:pt x="723" y="103"/>
                  </a:lnTo>
                  <a:lnTo>
                    <a:pt x="725" y="79"/>
                  </a:lnTo>
                  <a:lnTo>
                    <a:pt x="733" y="58"/>
                  </a:lnTo>
                  <a:lnTo>
                    <a:pt x="745" y="39"/>
                  </a:lnTo>
                  <a:lnTo>
                    <a:pt x="761" y="22"/>
                  </a:lnTo>
                  <a:lnTo>
                    <a:pt x="780" y="11"/>
                  </a:lnTo>
                  <a:lnTo>
                    <a:pt x="802" y="2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10;p8">
              <a:extLst>
                <a:ext uri="{FF2B5EF4-FFF2-40B4-BE49-F238E27FC236}">
                  <a16:creationId xmlns:a16="http://schemas.microsoft.com/office/drawing/2014/main" id="{E80AA4BA-A04B-4CB8-9018-3D58250C5B44}"/>
                </a:ext>
              </a:extLst>
            </p:cNvPr>
            <p:cNvSpPr/>
            <p:nvPr/>
          </p:nvSpPr>
          <p:spPr>
            <a:xfrm>
              <a:off x="6656388" y="12827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11;p8">
              <a:extLst>
                <a:ext uri="{FF2B5EF4-FFF2-40B4-BE49-F238E27FC236}">
                  <a16:creationId xmlns:a16="http://schemas.microsoft.com/office/drawing/2014/main" id="{3F65F9E5-831D-4EE7-8047-913577728854}"/>
                </a:ext>
              </a:extLst>
            </p:cNvPr>
            <p:cNvSpPr/>
            <p:nvPr/>
          </p:nvSpPr>
          <p:spPr>
            <a:xfrm>
              <a:off x="6656388" y="13843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12;p8">
              <a:extLst>
                <a:ext uri="{FF2B5EF4-FFF2-40B4-BE49-F238E27FC236}">
                  <a16:creationId xmlns:a16="http://schemas.microsoft.com/office/drawing/2014/main" id="{7A45B35B-BE98-4AF8-9FE7-8AC9018DD8F7}"/>
                </a:ext>
              </a:extLst>
            </p:cNvPr>
            <p:cNvSpPr/>
            <p:nvPr/>
          </p:nvSpPr>
          <p:spPr>
            <a:xfrm>
              <a:off x="6656388" y="14859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13;p8">
              <a:extLst>
                <a:ext uri="{FF2B5EF4-FFF2-40B4-BE49-F238E27FC236}">
                  <a16:creationId xmlns:a16="http://schemas.microsoft.com/office/drawing/2014/main" id="{B266BD8D-36BF-4F10-89DB-D342B06399F5}"/>
                </a:ext>
              </a:extLst>
            </p:cNvPr>
            <p:cNvSpPr/>
            <p:nvPr/>
          </p:nvSpPr>
          <p:spPr>
            <a:xfrm>
              <a:off x="6799263" y="14859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14;p8">
              <a:extLst>
                <a:ext uri="{FF2B5EF4-FFF2-40B4-BE49-F238E27FC236}">
                  <a16:creationId xmlns:a16="http://schemas.microsoft.com/office/drawing/2014/main" id="{E7DBC8EE-90ED-4A7F-8E82-9F9A9E8DED5E}"/>
                </a:ext>
              </a:extLst>
            </p:cNvPr>
            <p:cNvSpPr/>
            <p:nvPr/>
          </p:nvSpPr>
          <p:spPr>
            <a:xfrm>
              <a:off x="6799263" y="13843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15;p8">
              <a:extLst>
                <a:ext uri="{FF2B5EF4-FFF2-40B4-BE49-F238E27FC236}">
                  <a16:creationId xmlns:a16="http://schemas.microsoft.com/office/drawing/2014/main" id="{72A33CBB-CA24-4AE1-84DD-4F625229620F}"/>
                </a:ext>
              </a:extLst>
            </p:cNvPr>
            <p:cNvSpPr/>
            <p:nvPr/>
          </p:nvSpPr>
          <p:spPr>
            <a:xfrm>
              <a:off x="6799263" y="1282700"/>
              <a:ext cx="82550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16;p8">
              <a:extLst>
                <a:ext uri="{FF2B5EF4-FFF2-40B4-BE49-F238E27FC236}">
                  <a16:creationId xmlns:a16="http://schemas.microsoft.com/office/drawing/2014/main" id="{0D91E6D5-F447-4A4B-9AF5-9E41B3AD333B}"/>
                </a:ext>
              </a:extLst>
            </p:cNvPr>
            <p:cNvSpPr/>
            <p:nvPr/>
          </p:nvSpPr>
          <p:spPr>
            <a:xfrm>
              <a:off x="6943725" y="1485900"/>
              <a:ext cx="80962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17;p8">
              <a:extLst>
                <a:ext uri="{FF2B5EF4-FFF2-40B4-BE49-F238E27FC236}">
                  <a16:creationId xmlns:a16="http://schemas.microsoft.com/office/drawing/2014/main" id="{B574F3B4-E611-45E7-9F6B-2DB4BD0BBE7A}"/>
                </a:ext>
              </a:extLst>
            </p:cNvPr>
            <p:cNvSpPr/>
            <p:nvPr/>
          </p:nvSpPr>
          <p:spPr>
            <a:xfrm>
              <a:off x="6943725" y="1384300"/>
              <a:ext cx="80962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18;p8">
              <a:extLst>
                <a:ext uri="{FF2B5EF4-FFF2-40B4-BE49-F238E27FC236}">
                  <a16:creationId xmlns:a16="http://schemas.microsoft.com/office/drawing/2014/main" id="{DE38DAF6-0E83-49E2-BC18-3B9529380B6A}"/>
                </a:ext>
              </a:extLst>
            </p:cNvPr>
            <p:cNvSpPr/>
            <p:nvPr/>
          </p:nvSpPr>
          <p:spPr>
            <a:xfrm>
              <a:off x="6943725" y="1282700"/>
              <a:ext cx="80962" cy="60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319;p8">
            <a:extLst>
              <a:ext uri="{FF2B5EF4-FFF2-40B4-BE49-F238E27FC236}">
                <a16:creationId xmlns:a16="http://schemas.microsoft.com/office/drawing/2014/main" id="{ECF274DC-8613-4000-94B4-938A28AF58C3}"/>
              </a:ext>
            </a:extLst>
          </p:cNvPr>
          <p:cNvGrpSpPr/>
          <p:nvPr/>
        </p:nvGrpSpPr>
        <p:grpSpPr>
          <a:xfrm>
            <a:off x="5836443" y="4400641"/>
            <a:ext cx="658109" cy="591695"/>
            <a:chOff x="3270126" y="2762664"/>
            <a:chExt cx="684000" cy="613776"/>
          </a:xfrm>
        </p:grpSpPr>
        <p:sp>
          <p:nvSpPr>
            <p:cNvPr id="81" name="Google Shape;320;p8">
              <a:extLst>
                <a:ext uri="{FF2B5EF4-FFF2-40B4-BE49-F238E27FC236}">
                  <a16:creationId xmlns:a16="http://schemas.microsoft.com/office/drawing/2014/main" id="{3CF123AA-5250-47AA-B454-5A7BA53C468F}"/>
                </a:ext>
              </a:extLst>
            </p:cNvPr>
            <p:cNvSpPr/>
            <p:nvPr/>
          </p:nvSpPr>
          <p:spPr>
            <a:xfrm>
              <a:off x="3387264" y="2873310"/>
              <a:ext cx="294935" cy="54280"/>
            </a:xfrm>
            <a:custGeom>
              <a:avLst/>
              <a:gdLst/>
              <a:ahLst/>
              <a:cxnLst/>
              <a:rect l="l" t="t" r="r" b="b"/>
              <a:pathLst>
                <a:path w="1438" h="302" extrusionOk="0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21;p8">
              <a:extLst>
                <a:ext uri="{FF2B5EF4-FFF2-40B4-BE49-F238E27FC236}">
                  <a16:creationId xmlns:a16="http://schemas.microsoft.com/office/drawing/2014/main" id="{3B6140FD-2242-471A-8C6E-2F9575F20ECC}"/>
                </a:ext>
              </a:extLst>
            </p:cNvPr>
            <p:cNvSpPr/>
            <p:nvPr/>
          </p:nvSpPr>
          <p:spPr>
            <a:xfrm>
              <a:off x="3387264" y="2977694"/>
              <a:ext cx="294935" cy="54280"/>
            </a:xfrm>
            <a:custGeom>
              <a:avLst/>
              <a:gdLst/>
              <a:ahLst/>
              <a:cxnLst/>
              <a:rect l="l" t="t" r="r" b="b"/>
              <a:pathLst>
                <a:path w="1438" h="301" extrusionOk="0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22;p8">
              <a:extLst>
                <a:ext uri="{FF2B5EF4-FFF2-40B4-BE49-F238E27FC236}">
                  <a16:creationId xmlns:a16="http://schemas.microsoft.com/office/drawing/2014/main" id="{80211F59-DD80-458E-BA5A-F5748AF2180D}"/>
                </a:ext>
              </a:extLst>
            </p:cNvPr>
            <p:cNvSpPr/>
            <p:nvPr/>
          </p:nvSpPr>
          <p:spPr>
            <a:xfrm>
              <a:off x="3387264" y="3079990"/>
              <a:ext cx="179890" cy="58455"/>
            </a:xfrm>
            <a:custGeom>
              <a:avLst/>
              <a:gdLst/>
              <a:ahLst/>
              <a:cxnLst/>
              <a:rect l="l" t="t" r="r" b="b"/>
              <a:pathLst>
                <a:path w="870" h="301" extrusionOk="0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23;p8">
              <a:extLst>
                <a:ext uri="{FF2B5EF4-FFF2-40B4-BE49-F238E27FC236}">
                  <a16:creationId xmlns:a16="http://schemas.microsoft.com/office/drawing/2014/main" id="{016FDDBF-DB67-4516-9D77-5A96464A8326}"/>
                </a:ext>
              </a:extLst>
            </p:cNvPr>
            <p:cNvSpPr/>
            <p:nvPr/>
          </p:nvSpPr>
          <p:spPr>
            <a:xfrm>
              <a:off x="3270126" y="2762664"/>
              <a:ext cx="529211" cy="613776"/>
            </a:xfrm>
            <a:custGeom>
              <a:avLst/>
              <a:gdLst/>
              <a:ahLst/>
              <a:cxnLst/>
              <a:rect l="l" t="t" r="r" b="b"/>
              <a:pathLst>
                <a:path w="2574" h="3310" extrusionOk="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24;p8">
              <a:extLst>
                <a:ext uri="{FF2B5EF4-FFF2-40B4-BE49-F238E27FC236}">
                  <a16:creationId xmlns:a16="http://schemas.microsoft.com/office/drawing/2014/main" id="{07FD1033-B99D-4FA4-836C-054CB74ABA6E}"/>
                </a:ext>
              </a:extLst>
            </p:cNvPr>
            <p:cNvSpPr/>
            <p:nvPr/>
          </p:nvSpPr>
          <p:spPr>
            <a:xfrm>
              <a:off x="3627814" y="2831557"/>
              <a:ext cx="326312" cy="438411"/>
            </a:xfrm>
            <a:custGeom>
              <a:avLst/>
              <a:gdLst/>
              <a:ahLst/>
              <a:cxnLst/>
              <a:rect l="l" t="t" r="r" b="b"/>
              <a:pathLst>
                <a:path w="1591" h="2370" extrusionOk="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25;p8">
              <a:extLst>
                <a:ext uri="{FF2B5EF4-FFF2-40B4-BE49-F238E27FC236}">
                  <a16:creationId xmlns:a16="http://schemas.microsoft.com/office/drawing/2014/main" id="{FC4C1EF3-860A-459E-B8CB-257E3A51A2BB}"/>
                </a:ext>
              </a:extLst>
            </p:cNvPr>
            <p:cNvSpPr/>
            <p:nvPr/>
          </p:nvSpPr>
          <p:spPr>
            <a:xfrm>
              <a:off x="3370530" y="3184374"/>
              <a:ext cx="236367" cy="108559"/>
            </a:xfrm>
            <a:custGeom>
              <a:avLst/>
              <a:gdLst/>
              <a:ahLst/>
              <a:cxnLst/>
              <a:rect l="l" t="t" r="r" b="b"/>
              <a:pathLst>
                <a:path w="1155" h="591" extrusionOk="0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326;p8">
            <a:extLst>
              <a:ext uri="{FF2B5EF4-FFF2-40B4-BE49-F238E27FC236}">
                <a16:creationId xmlns:a16="http://schemas.microsoft.com/office/drawing/2014/main" id="{B52962B7-EFB7-40FA-B557-B2550F8BFE9A}"/>
              </a:ext>
            </a:extLst>
          </p:cNvPr>
          <p:cNvGrpSpPr/>
          <p:nvPr/>
        </p:nvGrpSpPr>
        <p:grpSpPr>
          <a:xfrm>
            <a:off x="1878712" y="4394357"/>
            <a:ext cx="851152" cy="675368"/>
            <a:chOff x="2559" y="1374"/>
            <a:chExt cx="184" cy="146"/>
          </a:xfrm>
        </p:grpSpPr>
        <p:sp>
          <p:nvSpPr>
            <p:cNvPr id="88" name="Google Shape;327;p8">
              <a:extLst>
                <a:ext uri="{FF2B5EF4-FFF2-40B4-BE49-F238E27FC236}">
                  <a16:creationId xmlns:a16="http://schemas.microsoft.com/office/drawing/2014/main" id="{DD704A4A-DE7C-455C-8E90-9B614A42CF83}"/>
                </a:ext>
              </a:extLst>
            </p:cNvPr>
            <p:cNvSpPr/>
            <p:nvPr/>
          </p:nvSpPr>
          <p:spPr>
            <a:xfrm>
              <a:off x="2559" y="1374"/>
              <a:ext cx="184" cy="70"/>
            </a:xfrm>
            <a:custGeom>
              <a:avLst/>
              <a:gdLst/>
              <a:ahLst/>
              <a:cxnLst/>
              <a:rect l="l" t="t" r="r" b="b"/>
              <a:pathLst>
                <a:path w="184" h="70" extrusionOk="0">
                  <a:moveTo>
                    <a:pt x="89" y="0"/>
                  </a:moveTo>
                  <a:lnTo>
                    <a:pt x="0" y="34"/>
                  </a:lnTo>
                  <a:lnTo>
                    <a:pt x="92" y="70"/>
                  </a:lnTo>
                  <a:lnTo>
                    <a:pt x="184" y="36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328;p8">
              <a:extLst>
                <a:ext uri="{FF2B5EF4-FFF2-40B4-BE49-F238E27FC236}">
                  <a16:creationId xmlns:a16="http://schemas.microsoft.com/office/drawing/2014/main" id="{D95F83B9-979C-4A89-9B4F-1B7354F9798F}"/>
                </a:ext>
              </a:extLst>
            </p:cNvPr>
            <p:cNvSpPr/>
            <p:nvPr/>
          </p:nvSpPr>
          <p:spPr>
            <a:xfrm>
              <a:off x="2590" y="1425"/>
              <a:ext cx="55" cy="70"/>
            </a:xfrm>
            <a:custGeom>
              <a:avLst/>
              <a:gdLst/>
              <a:ahLst/>
              <a:cxnLst/>
              <a:rect l="l" t="t" r="r" b="b"/>
              <a:pathLst>
                <a:path w="55" h="70" extrusionOk="0">
                  <a:moveTo>
                    <a:pt x="0" y="0"/>
                  </a:moveTo>
                  <a:lnTo>
                    <a:pt x="0" y="47"/>
                  </a:lnTo>
                  <a:lnTo>
                    <a:pt x="55" y="70"/>
                  </a:lnTo>
                  <a:lnTo>
                    <a:pt x="55" y="22"/>
                  </a:lnTo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329;p8">
              <a:extLst>
                <a:ext uri="{FF2B5EF4-FFF2-40B4-BE49-F238E27FC236}">
                  <a16:creationId xmlns:a16="http://schemas.microsoft.com/office/drawing/2014/main" id="{7ADFE0D7-019A-4E1F-92FF-7E8924DDEA01}"/>
                </a:ext>
              </a:extLst>
            </p:cNvPr>
            <p:cNvSpPr/>
            <p:nvPr/>
          </p:nvSpPr>
          <p:spPr>
            <a:xfrm>
              <a:off x="2645" y="1425"/>
              <a:ext cx="67" cy="70"/>
            </a:xfrm>
            <a:custGeom>
              <a:avLst/>
              <a:gdLst/>
              <a:ahLst/>
              <a:cxnLst/>
              <a:rect l="l" t="t" r="r" b="b"/>
              <a:pathLst>
                <a:path w="67" h="70" extrusionOk="0">
                  <a:moveTo>
                    <a:pt x="67" y="0"/>
                  </a:moveTo>
                  <a:lnTo>
                    <a:pt x="67" y="42"/>
                  </a:lnTo>
                  <a:lnTo>
                    <a:pt x="0" y="70"/>
                  </a:lnTo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330;p8">
              <a:extLst>
                <a:ext uri="{FF2B5EF4-FFF2-40B4-BE49-F238E27FC236}">
                  <a16:creationId xmlns:a16="http://schemas.microsoft.com/office/drawing/2014/main" id="{245CAD65-506C-4410-99A1-8FEA85EA27D3}"/>
                </a:ext>
              </a:extLst>
            </p:cNvPr>
            <p:cNvSpPr/>
            <p:nvPr/>
          </p:nvSpPr>
          <p:spPr>
            <a:xfrm>
              <a:off x="2645" y="1408"/>
              <a:ext cx="42" cy="76"/>
            </a:xfrm>
            <a:custGeom>
              <a:avLst/>
              <a:gdLst/>
              <a:ahLst/>
              <a:cxnLst/>
              <a:rect l="l" t="t" r="r" b="b"/>
              <a:pathLst>
                <a:path w="15" h="27" extrusionOk="0">
                  <a:moveTo>
                    <a:pt x="0" y="0"/>
                  </a:moveTo>
                  <a:cubicBezTo>
                    <a:pt x="0" y="0"/>
                    <a:pt x="9" y="4"/>
                    <a:pt x="12" y="8"/>
                  </a:cubicBezTo>
                  <a:cubicBezTo>
                    <a:pt x="15" y="13"/>
                    <a:pt x="15" y="27"/>
                    <a:pt x="15" y="27"/>
                  </a:cubicBezTo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331;p8">
              <a:extLst>
                <a:ext uri="{FF2B5EF4-FFF2-40B4-BE49-F238E27FC236}">
                  <a16:creationId xmlns:a16="http://schemas.microsoft.com/office/drawing/2014/main" id="{AFB30E11-3F14-4B66-8161-9FD7A9FDD289}"/>
                </a:ext>
              </a:extLst>
            </p:cNvPr>
            <p:cNvSpPr/>
            <p:nvPr/>
          </p:nvSpPr>
          <p:spPr>
            <a:xfrm>
              <a:off x="2679" y="1487"/>
              <a:ext cx="25" cy="33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8" y="0"/>
                  </a:moveTo>
                  <a:lnTo>
                    <a:pt x="0" y="33"/>
                  </a:lnTo>
                  <a:lnTo>
                    <a:pt x="25" y="25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rgbClr val="6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734" y="1483070"/>
            <a:ext cx="6613134" cy="618761"/>
          </a:xfrm>
        </p:spPr>
        <p:txBody>
          <a:bodyPr>
            <a:normAutofit/>
          </a:bodyPr>
          <a:lstStyle/>
          <a:p>
            <a:r>
              <a:rPr lang="en-US" sz="3600" b="1" dirty="0"/>
              <a:t>Gannon Popular Programs </a:t>
            </a:r>
            <a:endParaRPr lang="en-IN" sz="3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828675"/>
            <a:ext cx="0" cy="914400"/>
          </a:xfrm>
          <a:prstGeom prst="line">
            <a:avLst/>
          </a:prstGeom>
          <a:ln w="19050">
            <a:solidFill>
              <a:srgbClr val="6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0723858-453C-4E8D-8261-283F125D1CAE}"/>
              </a:ext>
            </a:extLst>
          </p:cNvPr>
          <p:cNvSpPr txBox="1"/>
          <p:nvPr/>
        </p:nvSpPr>
        <p:spPr>
          <a:xfrm>
            <a:off x="215212" y="2551157"/>
            <a:ext cx="4029739" cy="420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b="1" i="1" dirty="0">
                <a:solidFill>
                  <a:schemeClr val="bg1"/>
                </a:solidFill>
              </a:rPr>
              <a:t>O </a:t>
            </a:r>
            <a:r>
              <a:rPr lang="en-IN" b="1" i="1" u="sng" dirty="0">
                <a:solidFill>
                  <a:schemeClr val="bg1"/>
                </a:solidFill>
              </a:rPr>
              <a:t>Business Administration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b="1" i="1" u="sng" dirty="0">
                <a:solidFill>
                  <a:schemeClr val="bg1"/>
                </a:solidFill>
              </a:rPr>
              <a:t>O Public Administration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</a:rPr>
              <a:t>O Health Communication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</a:rPr>
              <a:t>O Mechanical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b="1" i="1" dirty="0">
                <a:solidFill>
                  <a:schemeClr val="bg1"/>
                </a:solidFill>
              </a:rPr>
              <a:t>O </a:t>
            </a:r>
            <a:r>
              <a:rPr lang="en-IN" b="1" i="1" u="sng" dirty="0">
                <a:solidFill>
                  <a:schemeClr val="bg1"/>
                </a:solidFill>
              </a:rPr>
              <a:t>Engineering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u="sng" dirty="0">
                <a:solidFill>
                  <a:schemeClr val="bg1"/>
                </a:solidFill>
              </a:rPr>
              <a:t>O </a:t>
            </a:r>
            <a:r>
              <a:rPr lang="en-IN" b="1" i="1" u="sng" dirty="0">
                <a:solidFill>
                  <a:schemeClr val="bg1"/>
                </a:solidFill>
              </a:rPr>
              <a:t>Computer and Information Science</a:t>
            </a:r>
          </a:p>
          <a:p>
            <a:pPr lvl="2"/>
            <a:r>
              <a:rPr lang="en-US" b="1" i="1" u="sng" dirty="0">
                <a:solidFill>
                  <a:schemeClr val="bg1"/>
                </a:solidFill>
              </a:rPr>
              <a:t>Data Science</a:t>
            </a:r>
          </a:p>
          <a:p>
            <a:pPr lvl="2"/>
            <a:r>
              <a:rPr lang="en-US" b="1" i="1" u="sng" dirty="0">
                <a:solidFill>
                  <a:schemeClr val="bg1"/>
                </a:solidFill>
              </a:rPr>
              <a:t>Information Technology</a:t>
            </a:r>
          </a:p>
          <a:p>
            <a:pPr lvl="2"/>
            <a:r>
              <a:rPr lang="en-US" b="1" i="1" u="sng" dirty="0">
                <a:solidFill>
                  <a:schemeClr val="bg1"/>
                </a:solidFill>
              </a:rPr>
              <a:t>Software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</a:rPr>
              <a:t>O Electrical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</a:rPr>
              <a:t>O Embedded Software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A7FC0-FABD-4831-8F74-A82245B1F68C}"/>
              </a:ext>
            </a:extLst>
          </p:cNvPr>
          <p:cNvSpPr txBox="1"/>
          <p:nvPr/>
        </p:nvSpPr>
        <p:spPr>
          <a:xfrm>
            <a:off x="4221125" y="2554401"/>
            <a:ext cx="3899978" cy="420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Mechanical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Electrical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Biomedical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Industrial and Robotics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Software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Cyber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Cybersecurity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Finance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Marketing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BEBFC2-3F02-4E68-AD96-ACF34811C622}"/>
              </a:ext>
            </a:extLst>
          </p:cNvPr>
          <p:cNvSpPr/>
          <p:nvPr/>
        </p:nvSpPr>
        <p:spPr>
          <a:xfrm>
            <a:off x="8121103" y="2091877"/>
            <a:ext cx="3899978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Criminal Justice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Journalism Communication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Digital Media Communication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Political Science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O Public Service and Global Affairs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Public Health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Psychology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Biology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Chemistry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Biochemistry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O Medical Laboratory Science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BBBDAB-2009-4CD1-9A48-6715B00EF7B4}"/>
              </a:ext>
            </a:extLst>
          </p:cNvPr>
          <p:cNvSpPr/>
          <p:nvPr/>
        </p:nvSpPr>
        <p:spPr>
          <a:xfrm>
            <a:off x="4244951" y="2044291"/>
            <a:ext cx="3110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FF00"/>
                </a:solidFill>
              </a:rPr>
              <a:t>Bachelor’s Level: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30846-3ADC-417E-B841-536DBF111428}"/>
              </a:ext>
            </a:extLst>
          </p:cNvPr>
          <p:cNvSpPr/>
          <p:nvPr/>
        </p:nvSpPr>
        <p:spPr>
          <a:xfrm>
            <a:off x="409743" y="2105075"/>
            <a:ext cx="22816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700" b="1" dirty="0">
                <a:solidFill>
                  <a:srgbClr val="FFFF00"/>
                </a:solidFill>
              </a:rPr>
              <a:t>Master’s Level: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C2C507-FD81-4710-879F-F14A0FD91B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500" r="2500" b="15714"/>
          <a:stretch/>
        </p:blipFill>
        <p:spPr bwMode="auto">
          <a:xfrm>
            <a:off x="8897847" y="-3584"/>
            <a:ext cx="3315907" cy="204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45BF3E-59C6-47A4-803B-1ECA39A57979}"/>
              </a:ext>
            </a:extLst>
          </p:cNvPr>
          <p:cNvSpPr txBox="1"/>
          <p:nvPr/>
        </p:nvSpPr>
        <p:spPr>
          <a:xfrm>
            <a:off x="2211163" y="13082"/>
            <a:ext cx="6195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What WE Offer -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Academics</a:t>
            </a:r>
            <a:endParaRPr lang="en-IN" sz="27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A856A-E1A2-45DC-8D2B-04BEB19EC5AA}"/>
              </a:ext>
            </a:extLst>
          </p:cNvPr>
          <p:cNvSpPr/>
          <p:nvPr/>
        </p:nvSpPr>
        <p:spPr>
          <a:xfrm>
            <a:off x="1795327" y="575283"/>
            <a:ext cx="7328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en-US" sz="2100" dirty="0">
                <a:solidFill>
                  <a:srgbClr val="660000"/>
                </a:solidFill>
              </a:rPr>
              <a:t>4 Doctoral Degrees / 26 Master Degrees / 64 Bachelor Degrees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sz="2100" dirty="0">
                <a:solidFill>
                  <a:srgbClr val="660000"/>
                </a:solidFill>
              </a:rPr>
              <a:t>7 Associate Degrees / 11 Pre-Professional Programs</a:t>
            </a:r>
          </a:p>
        </p:txBody>
      </p:sp>
      <p:pic>
        <p:nvPicPr>
          <p:cNvPr id="14" name="Picture 4" descr="Related image">
            <a:extLst>
              <a:ext uri="{FF2B5EF4-FFF2-40B4-BE49-F238E27FC236}">
                <a16:creationId xmlns:a16="http://schemas.microsoft.com/office/drawing/2014/main" id="{88AA2BD7-C96F-438F-B67A-52CD2FC4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1823080" cy="15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94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660000"/>
                </a:solidFill>
              </a:rPr>
              <a:t>English language </a:t>
            </a:r>
            <a:br>
              <a:rPr lang="en-US" sz="6000" dirty="0">
                <a:solidFill>
                  <a:srgbClr val="660000"/>
                </a:solidFill>
              </a:rPr>
            </a:br>
            <a:r>
              <a:rPr lang="en-US" sz="6000" dirty="0">
                <a:solidFill>
                  <a:srgbClr val="660000"/>
                </a:solidFill>
              </a:rPr>
              <a:t>proficiency requirements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253" y="2319556"/>
            <a:ext cx="5768747" cy="259843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ESL placement test is administered to all students without a qualifying English scores to exempt them from English language training. </a:t>
            </a:r>
          </a:p>
          <a:p>
            <a:pPr marL="356616" lvl="2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  <a:p>
            <a:pPr marL="356616" lvl="2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*This is not an exhaustive list. There are some programmatic exceptions, see document library at the end of this presentation for more details. </a:t>
            </a:r>
            <a:endParaRPr lang="en-US" sz="18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828675"/>
            <a:ext cx="0" cy="914400"/>
          </a:xfrm>
          <a:prstGeom prst="line">
            <a:avLst/>
          </a:prstGeom>
          <a:ln w="19050">
            <a:solidFill>
              <a:srgbClr val="6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9146"/>
              </p:ext>
            </p:extLst>
          </p:nvPr>
        </p:nvGraphicFramePr>
        <p:xfrm>
          <a:off x="6207616" y="2160432"/>
          <a:ext cx="5932868" cy="4772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6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708">
                <a:tc>
                  <a:txBody>
                    <a:bodyPr/>
                    <a:lstStyle/>
                    <a:p>
                      <a:r>
                        <a:rPr lang="en-US" dirty="0"/>
                        <a:t>Qualifying</a:t>
                      </a:r>
                      <a:r>
                        <a:rPr lang="en-US" baseline="0" dirty="0"/>
                        <a:t> English Tests Accepted by Gannon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r>
                        <a:rPr lang="en-US" sz="1400" dirty="0"/>
                        <a:t>TOEFL Internet-based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391">
                <a:tc>
                  <a:txBody>
                    <a:bodyPr/>
                    <a:lstStyle/>
                    <a:p>
                      <a:r>
                        <a:rPr lang="en-US" sz="1400" dirty="0"/>
                        <a:t>IELTS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Overall band of 6.0 for Computer and Information Science,  Mechanical Engineering, Embedded Software Engineering, Electrical Engineering, Engineering Management, Masters of Business Administration and Masters of Public Administration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All</a:t>
                      </a:r>
                      <a:r>
                        <a:rPr lang="en-US" sz="1400" baseline="0" dirty="0"/>
                        <a:t> other majors require an overall band of 6.5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r>
                        <a:rPr lang="en-US" sz="1400" dirty="0"/>
                        <a:t>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r>
                        <a:rPr lang="en-US" sz="1400" dirty="0"/>
                        <a:t>ENGLISH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r>
                        <a:rPr lang="en-US" sz="1400" dirty="0"/>
                        <a:t>ELS Language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Completion of Level 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54BD857-322B-4328-8941-54C390634F52}"/>
              </a:ext>
            </a:extLst>
          </p:cNvPr>
          <p:cNvSpPr txBox="1">
            <a:spLocks/>
          </p:cNvSpPr>
          <p:nvPr/>
        </p:nvSpPr>
        <p:spPr>
          <a:xfrm>
            <a:off x="2118983" y="5056178"/>
            <a:ext cx="2897862" cy="169287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IELTS</a:t>
            </a:r>
          </a:p>
          <a:p>
            <a:r>
              <a:rPr lang="en-US" sz="1800" dirty="0">
                <a:solidFill>
                  <a:schemeClr val="bg1"/>
                </a:solidFill>
              </a:rPr>
              <a:t>TOEFL</a:t>
            </a:r>
          </a:p>
          <a:p>
            <a:r>
              <a:rPr lang="en-US" sz="1800" dirty="0">
                <a:solidFill>
                  <a:schemeClr val="bg1"/>
                </a:solidFill>
              </a:rPr>
              <a:t>PTE</a:t>
            </a:r>
          </a:p>
          <a:p>
            <a:r>
              <a:rPr lang="en-US" sz="1800" dirty="0">
                <a:solidFill>
                  <a:schemeClr val="bg1"/>
                </a:solidFill>
              </a:rPr>
              <a:t>English3</a:t>
            </a:r>
          </a:p>
        </p:txBody>
      </p:sp>
    </p:spTree>
    <p:extLst>
      <p:ext uri="{BB962C8B-B14F-4D97-AF65-F5344CB8AC3E}">
        <p14:creationId xmlns:p14="http://schemas.microsoft.com/office/powerpoint/2010/main" val="27718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478;p18">
            <a:extLst>
              <a:ext uri="{FF2B5EF4-FFF2-40B4-BE49-F238E27FC236}">
                <a16:creationId xmlns:a16="http://schemas.microsoft.com/office/drawing/2014/main" id="{7E271EA9-AE99-4AC5-BFE1-1774DE7C6DE7}"/>
              </a:ext>
            </a:extLst>
          </p:cNvPr>
          <p:cNvSpPr/>
          <p:nvPr/>
        </p:nvSpPr>
        <p:spPr>
          <a:xfrm>
            <a:off x="0" y="1613196"/>
            <a:ext cx="12192000" cy="3338512"/>
          </a:xfrm>
          <a:prstGeom prst="rect">
            <a:avLst/>
          </a:prstGeom>
          <a:solidFill>
            <a:srgbClr val="98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79;p18">
            <a:extLst>
              <a:ext uri="{FF2B5EF4-FFF2-40B4-BE49-F238E27FC236}">
                <a16:creationId xmlns:a16="http://schemas.microsoft.com/office/drawing/2014/main" id="{CA0C2E75-4929-4F71-AB4B-7336E1F8E3BB}"/>
              </a:ext>
            </a:extLst>
          </p:cNvPr>
          <p:cNvSpPr/>
          <p:nvPr/>
        </p:nvSpPr>
        <p:spPr>
          <a:xfrm>
            <a:off x="838201" y="1613195"/>
            <a:ext cx="10515600" cy="45300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0;p18">
            <a:extLst>
              <a:ext uri="{FF2B5EF4-FFF2-40B4-BE49-F238E27FC236}">
                <a16:creationId xmlns:a16="http://schemas.microsoft.com/office/drawing/2014/main" id="{26F148F8-368A-45FB-B72B-AC6059DD1C26}"/>
              </a:ext>
            </a:extLst>
          </p:cNvPr>
          <p:cNvSpPr txBox="1">
            <a:spLocks/>
          </p:cNvSpPr>
          <p:nvPr/>
        </p:nvSpPr>
        <p:spPr>
          <a:xfrm>
            <a:off x="0" y="-62279"/>
            <a:ext cx="12192000" cy="173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SzPts val="3600"/>
              <a:buFont typeface="Montserrat"/>
              <a:buNone/>
            </a:pPr>
            <a:r>
              <a:rPr lang="en-US" dirty="0"/>
              <a:t>UNDERGRADUATE DEGREES 2020 – 2021 ANNUAL EXPENSES</a:t>
            </a:r>
          </a:p>
        </p:txBody>
      </p:sp>
      <p:sp>
        <p:nvSpPr>
          <p:cNvPr id="12" name="Google Shape;481;p18">
            <a:extLst>
              <a:ext uri="{FF2B5EF4-FFF2-40B4-BE49-F238E27FC236}">
                <a16:creationId xmlns:a16="http://schemas.microsoft.com/office/drawing/2014/main" id="{276BA02C-8CC7-4578-B585-F19BA090F5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13" name="Google Shape;482;p18">
            <a:extLst>
              <a:ext uri="{FF2B5EF4-FFF2-40B4-BE49-F238E27FC236}">
                <a16:creationId xmlns:a16="http://schemas.microsoft.com/office/drawing/2014/main" id="{0255D5C4-8133-4616-AB85-135FCB1D2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819836"/>
              </p:ext>
            </p:extLst>
          </p:nvPr>
        </p:nvGraphicFramePr>
        <p:xfrm>
          <a:off x="965201" y="1736223"/>
          <a:ext cx="10261600" cy="30208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1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Amounts</a:t>
                      </a:r>
                      <a:endParaRPr/>
                    </a:p>
                  </a:txBody>
                  <a:tcPr marL="6350" marR="6350" marT="6350" marB="0" anchor="ctr">
                    <a:solidFill>
                      <a:srgbClr val="F2A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Undergraduate Tuition per academic year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$12400 (discounted from $32,000-$35,000)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Housing (doesn’t include summer)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$3000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(doesn’t include summer)</a:t>
                      </a:r>
                      <a:endParaRPr/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$3893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University Fee</a:t>
                      </a:r>
                      <a:endParaRPr/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$956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cost of attendance with max awards</a:t>
                      </a:r>
                      <a:endParaRPr/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$19,493 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7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 Insurance add $880 (University Plan)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Textbooks</a:t>
                      </a:r>
                      <a:r>
                        <a:rPr lang="en-US" sz="1400" b="1" i="0" u="none" strike="noStrike" cap="none" baseline="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Supplies $400-$1,000 (estimated)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Google Shape;483;p18">
            <a:extLst>
              <a:ext uri="{FF2B5EF4-FFF2-40B4-BE49-F238E27FC236}">
                <a16:creationId xmlns:a16="http://schemas.microsoft.com/office/drawing/2014/main" id="{7F678D91-B921-4F38-8CBB-45801B378406}"/>
              </a:ext>
            </a:extLst>
          </p:cNvPr>
          <p:cNvSpPr/>
          <p:nvPr/>
        </p:nvSpPr>
        <p:spPr>
          <a:xfrm>
            <a:off x="4307042" y="5377630"/>
            <a:ext cx="32944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UNDERGRADUATE COSTS</a:t>
            </a:r>
            <a:endParaRPr sz="1400" dirty="0">
              <a:solidFill>
                <a:srgbClr val="9801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Picture 4" descr="Related image">
            <a:extLst>
              <a:ext uri="{FF2B5EF4-FFF2-40B4-BE49-F238E27FC236}">
                <a16:creationId xmlns:a16="http://schemas.microsoft.com/office/drawing/2014/main" id="{016A35C4-0968-48E2-A53D-6636AE7F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74" y="5682656"/>
            <a:ext cx="976539" cy="976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8;p19">
            <a:extLst>
              <a:ext uri="{FF2B5EF4-FFF2-40B4-BE49-F238E27FC236}">
                <a16:creationId xmlns:a16="http://schemas.microsoft.com/office/drawing/2014/main" id="{DFE39D27-E49A-4C62-B91D-4C353AE8C645}"/>
              </a:ext>
            </a:extLst>
          </p:cNvPr>
          <p:cNvSpPr/>
          <p:nvPr/>
        </p:nvSpPr>
        <p:spPr>
          <a:xfrm>
            <a:off x="0" y="1904740"/>
            <a:ext cx="12192000" cy="2681207"/>
          </a:xfrm>
          <a:prstGeom prst="rect">
            <a:avLst/>
          </a:prstGeom>
          <a:solidFill>
            <a:srgbClr val="98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89;p19">
            <a:extLst>
              <a:ext uri="{FF2B5EF4-FFF2-40B4-BE49-F238E27FC236}">
                <a16:creationId xmlns:a16="http://schemas.microsoft.com/office/drawing/2014/main" id="{6A1C5905-B26E-42A8-B875-FB64307C0B14}"/>
              </a:ext>
            </a:extLst>
          </p:cNvPr>
          <p:cNvSpPr/>
          <p:nvPr/>
        </p:nvSpPr>
        <p:spPr>
          <a:xfrm>
            <a:off x="601509" y="1228504"/>
            <a:ext cx="10515600" cy="45300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90;p19">
            <a:extLst>
              <a:ext uri="{FF2B5EF4-FFF2-40B4-BE49-F238E27FC236}">
                <a16:creationId xmlns:a16="http://schemas.microsoft.com/office/drawing/2014/main" id="{6B4D586B-8509-4937-A6B4-B05025CF2F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Montserrat"/>
              <a:buNone/>
            </a:pPr>
            <a:r>
              <a:rPr lang="en-US"/>
              <a:t>GRADUATE DEGREES 2020 – 2021 ANNUAL EXPENSES</a:t>
            </a:r>
            <a:endParaRPr/>
          </a:p>
        </p:txBody>
      </p:sp>
      <p:sp>
        <p:nvSpPr>
          <p:cNvPr id="15" name="Google Shape;491;p19">
            <a:extLst>
              <a:ext uri="{FF2B5EF4-FFF2-40B4-BE49-F238E27FC236}">
                <a16:creationId xmlns:a16="http://schemas.microsoft.com/office/drawing/2014/main" id="{948D4AD0-8692-43F0-8925-10580DBC9D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59905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16" name="Google Shape;492;p19">
            <a:extLst>
              <a:ext uri="{FF2B5EF4-FFF2-40B4-BE49-F238E27FC236}">
                <a16:creationId xmlns:a16="http://schemas.microsoft.com/office/drawing/2014/main" id="{690484E7-BA40-468B-94FB-05C3C2844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377578"/>
              </p:ext>
            </p:extLst>
          </p:nvPr>
        </p:nvGraphicFramePr>
        <p:xfrm>
          <a:off x="733551" y="1370457"/>
          <a:ext cx="10261600" cy="43724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1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Amounts</a:t>
                      </a:r>
                      <a:endParaRPr/>
                    </a:p>
                  </a:txBody>
                  <a:tcPr marL="6350" marR="6350" marT="6350" marB="0" anchor="ctr">
                    <a:solidFill>
                      <a:srgbClr val="F2A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Graduate Tuition per year (2 semesters)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1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Costs may differ based on the program</a:t>
                      </a:r>
                      <a:endParaRPr sz="1400" b="0" i="1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$19,980 (1110 USD / Credit)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Award per year</a:t>
                      </a:r>
                      <a:endParaRPr dirty="0"/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$5000</a:t>
                      </a:r>
                      <a:endParaRPr dirty="0"/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Tuition with awards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$14,980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Living Expenses (estimated)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$6000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 Insurance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$880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Textbooks and Supplies (estimated)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$400-$1000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cost of attendance with awards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$22,260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 Insurance add $880 (University Plan)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F2AF32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Google Shape;493;p19">
            <a:extLst>
              <a:ext uri="{FF2B5EF4-FFF2-40B4-BE49-F238E27FC236}">
                <a16:creationId xmlns:a16="http://schemas.microsoft.com/office/drawing/2014/main" id="{17CF630C-73C5-4F54-B4A8-61B5EFBE4746}"/>
              </a:ext>
            </a:extLst>
          </p:cNvPr>
          <p:cNvSpPr/>
          <p:nvPr/>
        </p:nvSpPr>
        <p:spPr>
          <a:xfrm>
            <a:off x="4888780" y="5974342"/>
            <a:ext cx="2414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8012E"/>
                </a:solidFill>
                <a:latin typeface="Montserrat"/>
                <a:ea typeface="Montserrat"/>
                <a:cs typeface="Montserrat"/>
                <a:sym typeface="Montserrat"/>
              </a:rPr>
              <a:t>GRADUATE COSTS</a:t>
            </a:r>
            <a:endParaRPr sz="1400">
              <a:solidFill>
                <a:srgbClr val="9801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Picture 4" descr="Related image">
            <a:extLst>
              <a:ext uri="{FF2B5EF4-FFF2-40B4-BE49-F238E27FC236}">
                <a16:creationId xmlns:a16="http://schemas.microsoft.com/office/drawing/2014/main" id="{2A2A228C-ACA9-45EA-BAE4-8B5F2C05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74" y="5682656"/>
            <a:ext cx="976539" cy="976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122" y="-1"/>
            <a:ext cx="11568878" cy="1539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237" y="270730"/>
            <a:ext cx="9223288" cy="938294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660000"/>
                </a:solidFill>
              </a:rPr>
              <a:t>Complete applications (South Asia)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0367" y="1669354"/>
            <a:ext cx="5532210" cy="722858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en-US" sz="27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GRADUATE (MASTER):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278078"/>
            <a:ext cx="0" cy="939430"/>
          </a:xfrm>
          <a:prstGeom prst="line">
            <a:avLst/>
          </a:prstGeom>
          <a:ln w="19050">
            <a:solidFill>
              <a:srgbClr val="6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FC20318C-D0BA-4050-922E-C718B96C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644" y="5574513"/>
            <a:ext cx="1003270" cy="1003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DEAA12-CFDC-4D8C-B3CE-1ABD01533411}"/>
              </a:ext>
            </a:extLst>
          </p:cNvPr>
          <p:cNvSpPr txBox="1"/>
          <p:nvPr/>
        </p:nvSpPr>
        <p:spPr>
          <a:xfrm>
            <a:off x="174307" y="2134716"/>
            <a:ext cx="583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Copy of your passport </a:t>
            </a:r>
            <a:endParaRPr lang="en-IN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Diploma Completion Certificate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Diploma Transcript (All Semester mark sheet)</a:t>
            </a:r>
            <a:endParaRPr lang="en-IN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Diploma Consolidated Marks Sheets</a:t>
            </a:r>
            <a:endParaRPr lang="en-IN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Bachelor Completion Certificate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Bachelor Transcript (All Semester)</a:t>
            </a:r>
            <a:endParaRPr lang="en-IN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Bachelor Consolidated Marks Sheets</a:t>
            </a:r>
            <a:endParaRPr lang="en-IN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English Proficiency Scores (optional)</a:t>
            </a:r>
            <a:endParaRPr lang="en-IN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Resume/ Curriculum Vitae</a:t>
            </a:r>
            <a:endParaRPr lang="en-IN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3 Letters of Recommendation</a:t>
            </a:r>
            <a:endParaRPr lang="en-IN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Statement of Purpose/ Essay </a:t>
            </a:r>
          </a:p>
          <a:p>
            <a:pPr lvl="0"/>
            <a:r>
              <a:rPr lang="en-US" i="1" u="sng" dirty="0">
                <a:solidFill>
                  <a:srgbClr val="FFFF00"/>
                </a:solidFill>
              </a:rPr>
              <a:t>with student details and focused on the program applying in GU</a:t>
            </a:r>
            <a:endParaRPr lang="en-IN" i="1" u="sng" dirty="0">
              <a:solidFill>
                <a:srgbClr val="FFFF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Bank Statement showing a balance of $29,000 USD </a:t>
            </a:r>
            <a:endParaRPr lang="en-IN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Affidavit of Support form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E48DA-4C5D-4B01-88E1-1B52975FDC0D}"/>
              </a:ext>
            </a:extLst>
          </p:cNvPr>
          <p:cNvSpPr/>
          <p:nvPr/>
        </p:nvSpPr>
        <p:spPr>
          <a:xfrm>
            <a:off x="6476670" y="1769732"/>
            <a:ext cx="54203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en-US" sz="27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UNDERGRADUATE (BACHELOR): </a:t>
            </a:r>
          </a:p>
          <a:p>
            <a:pPr>
              <a:buClr>
                <a:schemeClr val="bg1">
                  <a:lumMod val="75000"/>
                </a:schemeClr>
              </a:buClr>
            </a:pP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76B21D-EA15-4ACC-982C-28F7DA3DC825}"/>
              </a:ext>
            </a:extLst>
          </p:cNvPr>
          <p:cNvCxnSpPr/>
          <p:nvPr/>
        </p:nvCxnSpPr>
        <p:spPr>
          <a:xfrm>
            <a:off x="6035040" y="1644970"/>
            <a:ext cx="0" cy="4658539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1734FE0-9C19-4581-BDD4-1D250A554BA7}"/>
              </a:ext>
            </a:extLst>
          </p:cNvPr>
          <p:cNvSpPr/>
          <p:nvPr/>
        </p:nvSpPr>
        <p:spPr>
          <a:xfrm>
            <a:off x="3480689" y="4061912"/>
            <a:ext cx="2525617" cy="147425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71F08-AC9E-4FB6-A451-7344CA19BF5C}"/>
              </a:ext>
            </a:extLst>
          </p:cNvPr>
          <p:cNvSpPr/>
          <p:nvPr/>
        </p:nvSpPr>
        <p:spPr>
          <a:xfrm>
            <a:off x="3451956" y="4502609"/>
            <a:ext cx="255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99"/>
                </a:solidFill>
                <a:latin typeface="Montserrat"/>
                <a:ea typeface="Montserrat"/>
                <a:cs typeface="Montserrat"/>
                <a:sym typeface="Montserrat"/>
              </a:rPr>
              <a:t>GPA 60% or 2.5/4 or 3/5</a:t>
            </a:r>
          </a:p>
          <a:p>
            <a:pPr lvl="0"/>
            <a:r>
              <a:rPr lang="en-US" b="1" dirty="0">
                <a:solidFill>
                  <a:srgbClr val="000099"/>
                </a:solidFill>
                <a:latin typeface="Montserrat"/>
                <a:sym typeface="Montserrat"/>
              </a:rPr>
              <a:t>Backlogs: 5 to 8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517B837-11BB-49AA-8F60-FC56FDCABD46}"/>
              </a:ext>
            </a:extLst>
          </p:cNvPr>
          <p:cNvSpPr/>
          <p:nvPr/>
        </p:nvSpPr>
        <p:spPr>
          <a:xfrm>
            <a:off x="9541716" y="3835772"/>
            <a:ext cx="1976198" cy="114529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5780E-09A8-45EF-9C5A-D36458CBAA58}"/>
              </a:ext>
            </a:extLst>
          </p:cNvPr>
          <p:cNvSpPr/>
          <p:nvPr/>
        </p:nvSpPr>
        <p:spPr>
          <a:xfrm>
            <a:off x="9621466" y="4174091"/>
            <a:ext cx="2016223" cy="37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99"/>
                </a:solidFill>
                <a:latin typeface="Montserrat"/>
                <a:ea typeface="Montserrat"/>
                <a:cs typeface="Montserrat"/>
                <a:sym typeface="Montserrat"/>
              </a:rPr>
              <a:t>GPA 75% or 3/4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ABEDF7-86EE-4449-9654-8A394843F3F7}"/>
              </a:ext>
            </a:extLst>
          </p:cNvPr>
          <p:cNvSpPr txBox="1"/>
          <p:nvPr/>
        </p:nvSpPr>
        <p:spPr>
          <a:xfrm>
            <a:off x="6262577" y="2151403"/>
            <a:ext cx="5832000" cy="420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Copy of Passport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High school transcripts (10th, 11th and 12th)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CV (If the gap is more than 2 years)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English Proficiency Scores (optional)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One letter of recommendation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Personal Essay </a:t>
            </a:r>
          </a:p>
          <a:p>
            <a:pPr>
              <a:lnSpc>
                <a:spcPct val="150000"/>
              </a:lnSpc>
            </a:pPr>
            <a:r>
              <a:rPr lang="en-US" i="1" u="sng" dirty="0">
                <a:solidFill>
                  <a:srgbClr val="FFFF00"/>
                </a:solidFill>
              </a:rPr>
              <a:t>with student details and focused on the program applying in GU</a:t>
            </a:r>
            <a:endParaRPr lang="en-IN" i="1" u="sng" dirty="0">
              <a:solidFill>
                <a:srgbClr val="FFFF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Bank Statement showing a balance of $23,000 USD </a:t>
            </a:r>
            <a:endParaRPr lang="en-IN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Recent Affidavit of Support from your sponsor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2293CA-8623-45C1-AE69-72958A3CC559}"/>
              </a:ext>
            </a:extLst>
          </p:cNvPr>
          <p:cNvSpPr/>
          <p:nvPr/>
        </p:nvSpPr>
        <p:spPr>
          <a:xfrm>
            <a:off x="174307" y="6238557"/>
            <a:ext cx="4761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4BFF4B"/>
                </a:solidFill>
                <a:latin typeface="Montserrat"/>
                <a:ea typeface="Montserrat"/>
                <a:cs typeface="Montserrat"/>
                <a:sym typeface="Montserrat"/>
              </a:rPr>
              <a:t>Bank Statement must be Color copy</a:t>
            </a:r>
            <a:endParaRPr lang="en-US" sz="2400" b="1" dirty="0">
              <a:solidFill>
                <a:srgbClr val="4BF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24704</TotalTime>
  <Words>1117</Words>
  <Application>Microsoft Office PowerPoint</Application>
  <PresentationFormat>Widescreen</PresentationFormat>
  <Paragraphs>270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Avenir Next LT Pro</vt:lpstr>
      <vt:lpstr>Calibri</vt:lpstr>
      <vt:lpstr>Cambria</vt:lpstr>
      <vt:lpstr>Courier New</vt:lpstr>
      <vt:lpstr>Montserrat</vt:lpstr>
      <vt:lpstr>Times New Roman</vt:lpstr>
      <vt:lpstr>Tw Cen MT</vt:lpstr>
      <vt:lpstr>Tw Cen MT Condensed</vt:lpstr>
      <vt:lpstr>Wingdings</vt:lpstr>
      <vt:lpstr>Wingdings 3</vt:lpstr>
      <vt:lpstr>Integral</vt:lpstr>
      <vt:lpstr>Gannon University</vt:lpstr>
      <vt:lpstr>PowerPoint Presentation</vt:lpstr>
      <vt:lpstr>PowerPoint Presentation</vt:lpstr>
      <vt:lpstr>STEM MBA</vt:lpstr>
      <vt:lpstr>Gannon Popular Programs </vt:lpstr>
      <vt:lpstr>English language  proficiency requirements  </vt:lpstr>
      <vt:lpstr>PowerPoint Presentation</vt:lpstr>
      <vt:lpstr>GRADUATE DEGREES 2020 – 2021 ANNUAL EXPENSES</vt:lpstr>
      <vt:lpstr>Complete applications (South Asia)</vt:lpstr>
      <vt:lpstr>PowerPoint Presentation</vt:lpstr>
      <vt:lpstr>GLOBAL ADMISSION AND OUTREACH STAFF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Ernes, Emily A</dc:creator>
  <cp:lastModifiedBy>Ravi, Ratheesh</cp:lastModifiedBy>
  <cp:revision>444</cp:revision>
  <cp:lastPrinted>2017-10-26T15:00:10Z</cp:lastPrinted>
  <dcterms:created xsi:type="dcterms:W3CDTF">2014-12-15T15:05:30Z</dcterms:created>
  <dcterms:modified xsi:type="dcterms:W3CDTF">2020-04-17T13:21:05Z</dcterms:modified>
</cp:coreProperties>
</file>