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04233-118D-46D7-A66A-34BAB30B4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2AC5C1-D667-4FDE-9024-B6388B6F8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5FDD5-66A0-4297-91E8-96FDECCC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51AFC9-0790-4186-B8DD-6F87D3E6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596F3A-219B-43DB-A9A1-47400805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90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0E4F6-8B16-4BA7-B904-FC1DE88E3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71D755-F53D-4A4B-A106-71939312B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FB009-CE98-428E-8189-93B7ACF7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CF5C26-9802-432E-BB1D-AD482C5A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E6271E-5B33-495E-A7D2-B2835802C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41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2DEB2BD-FD5C-4982-8B7E-0ED86FF84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F8C375-BA46-48A0-B082-B312C85BA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B91089-0F82-4430-B60A-F3B5FE914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9DBA46-CB96-4F9B-A20A-AE09B15D3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2AC4DD-C54A-4CB0-A2EF-B5E5826E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67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FBC07-D2A6-4820-B0B3-B8E5FACF1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0BC5DA-6AD2-4C89-8D19-C96C0DCAF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878FE3-93A9-43DC-BD2E-8FBEE405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62D722-B0DC-4FC3-B026-80BF40C3E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6FEDC4-ACC1-4FB7-B541-21333A3BD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79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2D103-9C81-4461-98B2-E3938BB5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376341-F78F-4CBD-B636-A99A41462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4F3565-F420-4F41-B58C-E78400801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0B8F6-3218-4F50-A36D-762448AA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FA82D3-48E0-4DF2-9C50-38269D4D6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14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1AE74-A4A3-4DE8-8F9C-9F1D6D10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ECF840-B6C0-457A-B7C1-13CEFBE16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7AA363-7961-40FC-B2A2-1390848B1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215D4C-DF6F-4A8D-A6CE-9B75234CA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5BB4C3-1B64-4019-84C4-98588DADE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EF7AEC-D620-4740-8686-1AE34FE67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2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E1A28F-5373-4A13-A798-99220B692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C86FD7-571B-4E7D-968A-3AB7A0C7C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1104D8-AC55-4ED4-B5F4-04EDD5B13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D52D1D-C0D1-4FBB-A476-BDC280F5F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6A3424-2317-41F1-B88E-4060F154E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735FC0-0371-40E6-A1B8-BC1CF237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321C910-E239-4ED2-A2C7-DAAC54A11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64D22E-05AD-4C5C-9D46-070F20BE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B1B73-6A21-4185-B631-73BAAEBF2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1D869E-F3C6-43BF-94DF-4B432446F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A456CE-D74A-4D02-AC9E-EC420471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26B869-6AF7-4BC3-AEFE-229E297AA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36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1968EC-6377-44F3-BC74-9AEA3B1D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A67E91-5475-4FA0-9621-1583ADFB9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6A241B-9162-45BA-9185-649D9414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06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2B38B-91CF-4EEB-ADF4-A333737B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649D1-C173-4E46-B4A1-72582CEF0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166B5C-FF78-4674-ACD4-D7A0C07C8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789CDE-9027-47A3-9D2E-F6992047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F2EFD5-9BE5-42FB-8C68-8BE0D0C0A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607F5B-84C4-4F22-993F-60F5F46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71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22F79-08C5-4C6E-BF42-786C6D732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463D28-C33D-4FE9-AF72-8F8736659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93B90D-EB78-4020-B84F-8C3C933D1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12EB41-B471-4D97-BE55-1774D1928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DE20CB-96D8-4817-989A-DBEA131F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21EE66-17F3-4FC4-9A0B-34B5C00D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65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67B601-CAF3-4A3E-85C1-BF9D6B19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2E161F-037D-48B9-B22D-3904F17E9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537848-07F0-47EA-9EBF-C667B4403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269D-397B-45BA-9539-3F1B1910CEAB}" type="datetimeFigureOut">
              <a:rPr lang="fr-FR" smtClean="0"/>
              <a:t>18/09/2021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30ABD5-D657-413D-AA95-4234884F4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5155E8-4CCA-48A3-B13E-7C55800E5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B14D-7303-40A1-B0E5-07196CC73D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98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7FB7FE-B834-4AA3-919C-3B06FC677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879"/>
            <a:ext cx="9144000" cy="2387600"/>
          </a:xfrm>
        </p:spPr>
        <p:txBody>
          <a:bodyPr/>
          <a:lstStyle/>
          <a:p>
            <a:r>
              <a:rPr lang="fr-FR" dirty="0"/>
              <a:t>No Need 2 Drink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7EB24F-232E-4B83-A642-3DEC545D6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4543"/>
            <a:ext cx="9144000" cy="1655762"/>
          </a:xfrm>
        </p:spPr>
        <p:txBody>
          <a:bodyPr/>
          <a:lstStyle/>
          <a:p>
            <a:r>
              <a:rPr lang="fr-FR" dirty="0"/>
              <a:t>Groupe Alpha C : Arthur / Jules / Sacha / </a:t>
            </a:r>
            <a:r>
              <a:rPr lang="fr-FR" dirty="0" err="1"/>
              <a:t>Philaé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17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E569F-DDC5-4DC9-922D-A4A350BBB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Problème : </a:t>
            </a:r>
            <a:br>
              <a:rPr lang="fr-FR" dirty="0"/>
            </a:br>
            <a:r>
              <a:rPr lang="fr-FR" sz="2800" dirty="0"/>
              <a:t>Je suis exclu car je ne consomme pas d’alcool.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73CF52-13E0-41F2-B578-18662ED59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859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/>
              <a:t>L’opportunité :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La non consommation d’alcool n’empêche pas, et permet même la sociabilisation. 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B50A6FB3-9BCD-4E4C-A66B-7CB49AF6341F}"/>
              </a:ext>
            </a:extLst>
          </p:cNvPr>
          <p:cNvCxnSpPr/>
          <p:nvPr/>
        </p:nvCxnSpPr>
        <p:spPr>
          <a:xfrm>
            <a:off x="1892968" y="1828800"/>
            <a:ext cx="0" cy="1600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87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148B87-F780-45C3-BA31-AA0F21F4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quoi ça sert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1A4CAF-D22B-45D8-9DAD-3E8B96EE2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Création de liens plus authentiques </a:t>
            </a:r>
          </a:p>
          <a:p>
            <a:r>
              <a:rPr lang="fr-FR" dirty="0"/>
              <a:t>Meilleur état de santé </a:t>
            </a:r>
          </a:p>
          <a:p>
            <a:r>
              <a:rPr lang="fr-FR" dirty="0"/>
              <a:t>Contrôle de son image </a:t>
            </a:r>
          </a:p>
          <a:p>
            <a:r>
              <a:rPr lang="fr-FR" dirty="0"/>
              <a:t>Conscience et responsabilité de ses actes </a:t>
            </a:r>
          </a:p>
          <a:p>
            <a:r>
              <a:rPr lang="fr-FR" dirty="0"/>
              <a:t>Economie financière</a:t>
            </a:r>
          </a:p>
        </p:txBody>
      </p:sp>
    </p:spTree>
    <p:extLst>
      <p:ext uri="{BB962C8B-B14F-4D97-AF65-F5344CB8AC3E}">
        <p14:creationId xmlns:p14="http://schemas.microsoft.com/office/powerpoint/2010/main" val="134759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51FBDB-1F8E-4D82-A0B6-C38C219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moyens disposons-nous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8FEC52-E087-42BD-92E6-7D15BBA4E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Conférences de sensibilisation </a:t>
            </a:r>
          </a:p>
          <a:p>
            <a:r>
              <a:rPr lang="fr-FR" dirty="0"/>
              <a:t>Législation concernant l’incitation à l’ivresse</a:t>
            </a:r>
          </a:p>
          <a:p>
            <a:r>
              <a:rPr lang="fr-FR" dirty="0"/>
              <a:t>Association contre les risques et la dépendance à l’alcool</a:t>
            </a:r>
          </a:p>
        </p:txBody>
      </p:sp>
    </p:spTree>
    <p:extLst>
      <p:ext uri="{BB962C8B-B14F-4D97-AF65-F5344CB8AC3E}">
        <p14:creationId xmlns:p14="http://schemas.microsoft.com/office/powerpoint/2010/main" val="2909528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4B8E64-9DEF-4718-9F3B-9F9571D1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Quels Impacts +/-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31BB62-7CB7-49A8-B7B5-F3A4474CE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u="sng" dirty="0"/>
              <a:t>Economique : </a:t>
            </a:r>
          </a:p>
          <a:p>
            <a:pPr marL="0" indent="0">
              <a:buNone/>
            </a:pPr>
            <a:r>
              <a:rPr lang="fr-FR" dirty="0"/>
              <a:t>Baisse du CA des groupes producteurs d’alcool</a:t>
            </a:r>
          </a:p>
          <a:p>
            <a:pPr marL="0" indent="0">
              <a:buNone/>
            </a:pPr>
            <a:r>
              <a:rPr lang="fr-FR" dirty="0"/>
              <a:t>Déficit de la sécurité sociale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Sociaux : </a:t>
            </a:r>
          </a:p>
          <a:p>
            <a:pPr marL="0" indent="0">
              <a:buNone/>
            </a:pPr>
            <a:r>
              <a:rPr lang="fr-FR" dirty="0"/>
              <a:t>Baisse de la mortalité </a:t>
            </a:r>
          </a:p>
          <a:p>
            <a:pPr marL="0" indent="0">
              <a:buNone/>
            </a:pPr>
            <a:r>
              <a:rPr lang="fr-FR" dirty="0"/>
              <a:t>Augmentation des liens sociaux sincères</a:t>
            </a:r>
          </a:p>
          <a:p>
            <a:pPr marL="0" indent="0">
              <a:buNone/>
            </a:pPr>
            <a:r>
              <a:rPr lang="fr-FR" dirty="0"/>
              <a:t>Baisse des agressions </a:t>
            </a:r>
          </a:p>
          <a:p>
            <a:pPr marL="0" indent="0">
              <a:buNone/>
            </a:pPr>
            <a:r>
              <a:rPr lang="fr-FR" dirty="0"/>
              <a:t>Baisse des problèmes familiaux liés à l’alcool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/>
              <a:t>Environnementaux : </a:t>
            </a:r>
          </a:p>
          <a:p>
            <a:pPr marL="0" indent="0">
              <a:buNone/>
            </a:pPr>
            <a:r>
              <a:rPr lang="fr-FR" dirty="0"/>
              <a:t>Baisse de la pollution</a:t>
            </a:r>
          </a:p>
        </p:txBody>
      </p:sp>
    </p:spTree>
    <p:extLst>
      <p:ext uri="{BB962C8B-B14F-4D97-AF65-F5344CB8AC3E}">
        <p14:creationId xmlns:p14="http://schemas.microsoft.com/office/powerpoint/2010/main" val="128323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B7DF4-DCBD-4F31-8092-321BB07D1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qu’on fait concrètement ?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7D956E-F55E-4D61-AC86-C0C661D92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Renforcer les contrôles : présence de personnel responsable</a:t>
            </a:r>
          </a:p>
          <a:p>
            <a:r>
              <a:rPr lang="fr-FR" b="0" i="0" dirty="0">
                <a:effectLst/>
                <a:latin typeface="Whitney"/>
              </a:rPr>
              <a:t>Appliquer les lois : incitation à l'ivresse = harcèlement </a:t>
            </a:r>
          </a:p>
          <a:p>
            <a:r>
              <a:rPr lang="fr-FR" b="0" i="0" dirty="0">
                <a:effectLst/>
                <a:latin typeface="Whitney"/>
              </a:rPr>
              <a:t>Multiplier les campagnes de sensibilisation : établissements scolaire, entreprise, foyers... </a:t>
            </a:r>
          </a:p>
          <a:p>
            <a:r>
              <a:rPr lang="fr-FR" b="0" i="0" dirty="0">
                <a:effectLst/>
                <a:latin typeface="Whitney"/>
              </a:rPr>
              <a:t>Sensibiliser sur le contrôle de soi et de son image </a:t>
            </a:r>
          </a:p>
          <a:p>
            <a:r>
              <a:rPr lang="fr-FR" b="0" i="0" dirty="0">
                <a:effectLst/>
                <a:latin typeface="Whitney"/>
              </a:rPr>
              <a:t>Dédramatiser la sobriété en informant en masse dès le plus jeune âge </a:t>
            </a:r>
          </a:p>
          <a:p>
            <a:r>
              <a:rPr lang="fr-FR" b="0" i="0" dirty="0">
                <a:effectLst/>
                <a:latin typeface="Whitney"/>
              </a:rPr>
              <a:t>Création d'associations Informer et faire connaître la loi santé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950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bouteille - Images Gratuites à Imprimer - Dessin 26244">
            <a:extLst>
              <a:ext uri="{FF2B5EF4-FFF2-40B4-BE49-F238E27FC236}">
                <a16:creationId xmlns:a16="http://schemas.microsoft.com/office/drawing/2014/main" id="{8E9AED60-F5C4-4D4A-87CA-00642AB71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7" y="1619250"/>
            <a:ext cx="25622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83E1634-D05D-403B-8CE0-DC30F643CC36}"/>
              </a:ext>
            </a:extLst>
          </p:cNvPr>
          <p:cNvSpPr txBox="1"/>
          <p:nvPr/>
        </p:nvSpPr>
        <p:spPr>
          <a:xfrm>
            <a:off x="2999340" y="1619250"/>
            <a:ext cx="33395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Communication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Législation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Contrôle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CACC64F-0DAF-4B98-B145-3F50FCA89C7C}"/>
              </a:ext>
            </a:extLst>
          </p:cNvPr>
          <p:cNvSpPr txBox="1"/>
          <p:nvPr/>
        </p:nvSpPr>
        <p:spPr>
          <a:xfrm>
            <a:off x="8852453" y="1619250"/>
            <a:ext cx="33395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Economies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Rassemblements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Bon pour l’environnement</a:t>
            </a:r>
          </a:p>
        </p:txBody>
      </p:sp>
      <p:pic>
        <p:nvPicPr>
          <p:cNvPr id="1030" name="Picture 6" descr="Three signs your internal communication isn’t working ...">
            <a:extLst>
              <a:ext uri="{FF2B5EF4-FFF2-40B4-BE49-F238E27FC236}">
                <a16:creationId xmlns:a16="http://schemas.microsoft.com/office/drawing/2014/main" id="{7B63B9D3-49E5-4361-BA2B-9308AA155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956" y="1109868"/>
            <a:ext cx="1402269" cy="145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ématérialisation des factures : que dit la législation ...">
            <a:extLst>
              <a:ext uri="{FF2B5EF4-FFF2-40B4-BE49-F238E27FC236}">
                <a16:creationId xmlns:a16="http://schemas.microsoft.com/office/drawing/2014/main" id="{0264A3C9-340A-4BD0-8BC9-65D558ACE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79" y="2610577"/>
            <a:ext cx="2212203" cy="115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mment se déroulera un contrôle CNAPS ? (Par M. Blanchou ...">
            <a:extLst>
              <a:ext uri="{FF2B5EF4-FFF2-40B4-BE49-F238E27FC236}">
                <a16:creationId xmlns:a16="http://schemas.microsoft.com/office/drawing/2014/main" id="{6039DB29-7288-45A1-896A-8699F61D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9525"/>
            <a:ext cx="141922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os astuces pour faire des économies en 2020 | TopCompare.be">
            <a:extLst>
              <a:ext uri="{FF2B5EF4-FFF2-40B4-BE49-F238E27FC236}">
                <a16:creationId xmlns:a16="http://schemas.microsoft.com/office/drawing/2014/main" id="{067DE4E3-9130-437D-9A17-3F323227C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720" y="1257505"/>
            <a:ext cx="2212203" cy="115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6" descr="Week-end de rassemblement national : selfie en drapeau ...">
            <a:extLst>
              <a:ext uri="{FF2B5EF4-FFF2-40B4-BE49-F238E27FC236}">
                <a16:creationId xmlns:a16="http://schemas.microsoft.com/office/drawing/2014/main" id="{6BE67316-33BA-40F4-BF3B-EB2AF85697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42" name="Picture 18" descr="Week-end de rassemblement national : selfie en drapeau ...">
            <a:extLst>
              <a:ext uri="{FF2B5EF4-FFF2-40B4-BE49-F238E27FC236}">
                <a16:creationId xmlns:a16="http://schemas.microsoft.com/office/drawing/2014/main" id="{BE8F2F73-8E7B-4329-89D9-187E6F096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574" y="2561809"/>
            <a:ext cx="1818334" cy="136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Le préjudice écologique, une action en responsabilité ...">
            <a:extLst>
              <a:ext uri="{FF2B5EF4-FFF2-40B4-BE49-F238E27FC236}">
                <a16:creationId xmlns:a16="http://schemas.microsoft.com/office/drawing/2014/main" id="{36225ED8-B7D3-4DF0-9F87-A25DF8FA4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769" y="4048958"/>
            <a:ext cx="1744154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266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209</Words>
  <Application>Microsoft Office PowerPoint</Application>
  <PresentationFormat>Grand écran</PresentationFormat>
  <Paragraphs>57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Whitney</vt:lpstr>
      <vt:lpstr>Thème Office</vt:lpstr>
      <vt:lpstr>No Need 2 Drink </vt:lpstr>
      <vt:lpstr>Problème :  Je suis exclu car je ne consomme pas d’alcool. </vt:lpstr>
      <vt:lpstr>A quoi ça sert ? </vt:lpstr>
      <vt:lpstr>Quels moyens disposons-nous ? </vt:lpstr>
      <vt:lpstr>Quels Impacts +/-</vt:lpstr>
      <vt:lpstr>Qu’est-ce qu’on fait concrètement ? 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Need 2 Drink </dc:title>
  <dc:creator>Arthur</dc:creator>
  <cp:lastModifiedBy>Arthur</cp:lastModifiedBy>
  <cp:revision>1</cp:revision>
  <dcterms:created xsi:type="dcterms:W3CDTF">2021-09-18T18:42:47Z</dcterms:created>
  <dcterms:modified xsi:type="dcterms:W3CDTF">2021-09-18T19:02:11Z</dcterms:modified>
</cp:coreProperties>
</file>