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1" r:id="rId2"/>
    <p:sldMasterId id="2147483648" r:id="rId3"/>
  </p:sldMasterIdLst>
  <p:notesMasterIdLst>
    <p:notesMasterId r:id="rId6"/>
  </p:notesMasterIdLst>
  <p:sldIdLst>
    <p:sldId id="261" r:id="rId4"/>
    <p:sldId id="259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2F3E"/>
    <a:srgbClr val="00A3E0"/>
    <a:srgbClr val="00A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/>
    <p:restoredTop sz="94707"/>
  </p:normalViewPr>
  <p:slideViewPr>
    <p:cSldViewPr snapToGrid="0" snapToObjects="1">
      <p:cViewPr varScale="1">
        <p:scale>
          <a:sx n="113" d="100"/>
          <a:sy n="113" d="100"/>
        </p:scale>
        <p:origin x="1112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6950-F454-2247-84F7-7C394803CE03}" type="datetimeFigureOut">
              <a:rPr lang="en-US" smtClean="0"/>
              <a:t>3/23/20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014DF-6AB3-D946-B1E8-404FE05D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014DF-6AB3-D946-B1E8-404FE05D3A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9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2975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50306"/>
            <a:ext cx="6400800" cy="4172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3553" y="4211165"/>
            <a:ext cx="1844258" cy="4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0446"/>
            <a:ext cx="7772400" cy="1101725"/>
          </a:xfrm>
          <a:prstGeom prst="rect">
            <a:avLst/>
          </a:prstGeom>
        </p:spPr>
        <p:txBody>
          <a:bodyPr/>
          <a:lstStyle>
            <a:lvl1pPr>
              <a:defRPr u="sng">
                <a:solidFill>
                  <a:schemeClr val="bg1"/>
                </a:solidFill>
                <a:latin typeface="Times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06604"/>
            <a:ext cx="6400800" cy="3798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A3E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277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2450" y="595641"/>
            <a:ext cx="7446682" cy="857250"/>
          </a:xfrm>
          <a:prstGeom prst="rect">
            <a:avLst/>
          </a:prstGeom>
        </p:spPr>
        <p:txBody>
          <a:bodyPr/>
          <a:lstStyle>
            <a:lvl1pPr algn="l">
              <a:defRPr u="sng">
                <a:solidFill>
                  <a:srgbClr val="CB2F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0" y="1982976"/>
            <a:ext cx="8229600" cy="21258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>
                <a:latin typeface="Arial"/>
                <a:cs typeface="Arial"/>
              </a:defRPr>
            </a:lvl1pPr>
            <a:lvl2pPr marL="742950" indent="-285750">
              <a:buFont typeface="Arial"/>
              <a:buChar char="•"/>
              <a:defRPr sz="1600">
                <a:latin typeface="Arial"/>
                <a:cs typeface="Arial"/>
              </a:defRPr>
            </a:lvl2pPr>
            <a:lvl3pPr marL="1200150" indent="-285750">
              <a:buFont typeface="Arial"/>
              <a:buChar char="•"/>
              <a:defRPr sz="1600">
                <a:latin typeface="Arial"/>
                <a:cs typeface="Arial"/>
              </a:defRPr>
            </a:lvl3pPr>
            <a:lvl4pPr marL="1657350" indent="-285750">
              <a:buFont typeface="Arial"/>
              <a:buChar char="•"/>
              <a:defRPr sz="1600"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52450" y="1501448"/>
            <a:ext cx="6432550" cy="388563"/>
          </a:xfrm>
          <a:prstGeom prst="rect">
            <a:avLst/>
          </a:prstGeom>
        </p:spPr>
        <p:txBody>
          <a:bodyPr vert="horz"/>
          <a:lstStyle>
            <a:lvl1pPr marL="0" indent="0" algn="l">
              <a:buFontTx/>
              <a:buNone/>
              <a:defRPr sz="2000">
                <a:solidFill>
                  <a:srgbClr val="00A3E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886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4295"/>
            <a:ext cx="7772400" cy="1102519"/>
          </a:xfrm>
          <a:prstGeom prst="rect">
            <a:avLst/>
          </a:prstGeom>
        </p:spPr>
        <p:txBody>
          <a:bodyPr/>
          <a:lstStyle>
            <a:lvl1pPr algn="ctr">
              <a:defRPr u="sng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95238"/>
            <a:ext cx="6400800" cy="4620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A3E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371600" y="2054225"/>
            <a:ext cx="6400800" cy="24955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 b="0">
                <a:latin typeface="Arial"/>
                <a:cs typeface="Arial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734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7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0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40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kern="1200">
          <a:solidFill>
            <a:srgbClr val="CB2F3E"/>
          </a:solidFill>
          <a:latin typeface="Times"/>
          <a:ea typeface="+mj-ea"/>
          <a:cs typeface="Time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14187" b="10134"/>
          <a:stretch/>
        </p:blipFill>
        <p:spPr>
          <a:xfrm>
            <a:off x="939036" y="1355090"/>
            <a:ext cx="7265928" cy="24333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92649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137331"/>
            <a:ext cx="8610537" cy="3770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273434"/>
            <a:ext cx="7446682" cy="587392"/>
          </a:xfrm>
        </p:spPr>
        <p:txBody>
          <a:bodyPr/>
          <a:lstStyle/>
          <a:p>
            <a:r>
              <a:rPr lang="en-US" sz="3200" b="1" u="none" dirty="0">
                <a:latin typeface="Arial" charset="0"/>
                <a:ea typeface="Arial" charset="0"/>
                <a:cs typeface="Arial" charset="0"/>
              </a:rPr>
              <a:t>The Duquesne Difference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2450" y="790296"/>
            <a:ext cx="6432550" cy="388563"/>
          </a:xfrm>
        </p:spPr>
        <p:txBody>
          <a:bodyPr/>
          <a:lstStyle/>
          <a:p>
            <a:r>
              <a:rPr lang="en-US" dirty="0"/>
              <a:t>What are the most important things to know?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65" y="4273226"/>
            <a:ext cx="1828292" cy="6347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450" y="1349291"/>
            <a:ext cx="4765040" cy="2522798"/>
          </a:xfrm>
          <a:prstGeom prst="rect">
            <a:avLst/>
          </a:prstGeom>
          <a:solidFill>
            <a:schemeClr val="bg1">
              <a:alpha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8450" marR="102870" indent="-285750">
              <a:spcBef>
                <a:spcPts val="100"/>
              </a:spcBef>
              <a:buClr>
                <a:schemeClr val="tx1"/>
              </a:buClr>
              <a:buSzPct val="100000"/>
              <a:buFont typeface="Arial" charset="0"/>
              <a:buChar char="•"/>
              <a:tabLst>
                <a:tab pos="240665" algn="l"/>
                <a:tab pos="241300" algn="l"/>
              </a:tabLst>
            </a:pPr>
            <a:r>
              <a:rPr lang="en-US" sz="1400" spc="-5" dirty="0">
                <a:solidFill>
                  <a:schemeClr val="tx1"/>
                </a:solidFill>
                <a:latin typeface="Arial"/>
                <a:cs typeface="Arial"/>
              </a:rPr>
              <a:t>#132 </a:t>
            </a:r>
            <a:r>
              <a:rPr lang="en-US" sz="1400" spc="-10" dirty="0">
                <a:solidFill>
                  <a:schemeClr val="tx1"/>
                </a:solidFill>
                <a:latin typeface="Arial"/>
                <a:cs typeface="Arial"/>
              </a:rPr>
              <a:t>by U.S. News </a:t>
            </a:r>
            <a:r>
              <a:rPr lang="en-US" sz="1400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lang="en-US" sz="1400" spc="-5" dirty="0">
                <a:solidFill>
                  <a:schemeClr val="tx1"/>
                </a:solidFill>
                <a:latin typeface="Arial"/>
                <a:cs typeface="Arial"/>
              </a:rPr>
              <a:t>World Report Overall National Ranking</a:t>
            </a:r>
          </a:p>
          <a:p>
            <a:pPr>
              <a:buClr>
                <a:schemeClr val="tx1"/>
              </a:buClr>
              <a:buSzPct val="100000"/>
            </a:pPr>
            <a:endPara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50 STEM eligible Undergraduate &amp; Graduate programs</a:t>
            </a:r>
            <a:endPara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Located within a dynamic and affordable U.S. city </a:t>
            </a: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Undergraduate annual merit scholarship between $5,000-$18,000 </a:t>
            </a: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sz="1400" spc="-5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  <a:p>
            <a:pPr marL="285750" lvl="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400" spc="-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24 Graduate programs offering 25% tuition scholarship</a:t>
            </a:r>
          </a:p>
        </p:txBody>
      </p:sp>
    </p:spTree>
    <p:extLst>
      <p:ext uri="{BB962C8B-B14F-4D97-AF65-F5344CB8AC3E}">
        <p14:creationId xmlns:p14="http://schemas.microsoft.com/office/powerpoint/2010/main" val="3413228674"/>
      </p:ext>
    </p:extLst>
  </p:cSld>
  <p:clrMapOvr>
    <a:masterClrMapping/>
  </p:clrMapOvr>
</p:sld>
</file>

<file path=ppt/theme/theme1.xml><?xml version="1.0" encoding="utf-8"?>
<a:theme xmlns:a="http://schemas.openxmlformats.org/drawingml/2006/main" name="DU Bran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U Brand Chap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U Brand Body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20396</TotalTime>
  <Words>63</Words>
  <Application>Microsoft Macintosh PowerPoint</Application>
  <PresentationFormat>On-screen Show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Times</vt:lpstr>
      <vt:lpstr>DU Brand Title Slide</vt:lpstr>
      <vt:lpstr>DU Brand Chapter Slide</vt:lpstr>
      <vt:lpstr>DU Brand Body Slide</vt:lpstr>
      <vt:lpstr>PowerPoint Presentation</vt:lpstr>
      <vt:lpstr>The Duquesne Difference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Neeley</dc:creator>
  <cp:lastModifiedBy>Megan Evangeliste</cp:lastModifiedBy>
  <cp:revision>252</cp:revision>
  <dcterms:created xsi:type="dcterms:W3CDTF">2015-11-02T20:32:33Z</dcterms:created>
  <dcterms:modified xsi:type="dcterms:W3CDTF">2020-03-23T18:20:26Z</dcterms:modified>
</cp:coreProperties>
</file>