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notesMasterIdLst>
    <p:notesMasterId r:id="rId22"/>
  </p:notesMasterIdLst>
  <p:handoutMasterIdLst>
    <p:handoutMasterId r:id="rId23"/>
  </p:handoutMasterIdLst>
  <p:sldIdLst>
    <p:sldId id="264" r:id="rId3"/>
    <p:sldId id="263" r:id="rId4"/>
    <p:sldId id="271" r:id="rId5"/>
    <p:sldId id="272" r:id="rId6"/>
    <p:sldId id="274" r:id="rId7"/>
    <p:sldId id="273" r:id="rId8"/>
    <p:sldId id="278" r:id="rId9"/>
    <p:sldId id="279" r:id="rId10"/>
    <p:sldId id="281" r:id="rId11"/>
    <p:sldId id="282" r:id="rId12"/>
    <p:sldId id="283" r:id="rId13"/>
    <p:sldId id="284" r:id="rId14"/>
    <p:sldId id="291" r:id="rId15"/>
    <p:sldId id="286" r:id="rId16"/>
    <p:sldId id="338" r:id="rId17"/>
    <p:sldId id="295" r:id="rId18"/>
    <p:sldId id="287" r:id="rId19"/>
    <p:sldId id="339" r:id="rId20"/>
    <p:sldId id="309" r:id="rId21"/>
  </p:sldIdLst>
  <p:sldSz cx="12192000" cy="6858000"/>
  <p:notesSz cx="7010400" cy="92964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9417" autoAdjust="0"/>
  </p:normalViewPr>
  <p:slideViewPr>
    <p:cSldViewPr snapToGrid="0">
      <p:cViewPr varScale="1">
        <p:scale>
          <a:sx n="83" d="100"/>
          <a:sy n="83" d="100"/>
        </p:scale>
        <p:origin x="45" y="303"/>
      </p:cViewPr>
      <p:guideLst>
        <p:guide orient="horz" pos="2160"/>
        <p:guide pos="3840"/>
      </p:guideLst>
    </p:cSldViewPr>
  </p:slideViewPr>
  <p:outlineViewPr>
    <p:cViewPr>
      <p:scale>
        <a:sx n="33" d="100"/>
        <a:sy n="33" d="100"/>
      </p:scale>
      <p:origin x="0" y="-3152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9871D-37F6-4F7E-90FD-631EFEE3B1CF}" type="doc">
      <dgm:prSet loTypeId="urn:microsoft.com/office/officeart/2005/8/layout/cycle4" loCatId="matrix" qsTypeId="urn:microsoft.com/office/officeart/2005/8/quickstyle/3d2" qsCatId="3D" csTypeId="urn:microsoft.com/office/officeart/2005/8/colors/colorful1" csCatId="colorful" phldr="1"/>
      <dgm:spPr/>
      <dgm:t>
        <a:bodyPr/>
        <a:lstStyle/>
        <a:p>
          <a:endParaRPr lang="en-US"/>
        </a:p>
      </dgm:t>
    </dgm:pt>
    <dgm:pt modelId="{6F25A5B1-29C4-4BAD-8489-2FD5F576D11B}">
      <dgm:prSet phldrT="[Text]" custT="1"/>
      <dgm:spPr>
        <a:solidFill>
          <a:srgbClr val="FF4343"/>
        </a:solidFill>
      </dgm:spPr>
      <dgm:t>
        <a:bodyPr/>
        <a:lstStyle/>
        <a:p>
          <a:pPr algn="l"/>
          <a:r>
            <a:rPr lang="en-US" sz="2000" b="1" dirty="0"/>
            <a:t>Individual Coaching</a:t>
          </a:r>
        </a:p>
      </dgm:t>
    </dgm:pt>
    <dgm:pt modelId="{C605AA82-1902-4349-8020-3746D80D3B27}" type="parTrans" cxnId="{22EF5658-89A1-4A69-94B6-6C95D0E3E9D5}">
      <dgm:prSet/>
      <dgm:spPr/>
      <dgm:t>
        <a:bodyPr/>
        <a:lstStyle/>
        <a:p>
          <a:endParaRPr lang="en-US"/>
        </a:p>
      </dgm:t>
    </dgm:pt>
    <dgm:pt modelId="{F7DFE2F1-84E2-4DD7-B280-5EC9CA04FE16}" type="sibTrans" cxnId="{22EF5658-89A1-4A69-94B6-6C95D0E3E9D5}">
      <dgm:prSet/>
      <dgm:spPr/>
      <dgm:t>
        <a:bodyPr/>
        <a:lstStyle/>
        <a:p>
          <a:endParaRPr lang="en-US"/>
        </a:p>
      </dgm:t>
    </dgm:pt>
    <dgm:pt modelId="{4D9797A3-8B1D-4BC6-9D6A-0F594259EAD0}">
      <dgm:prSet phldrT="[Text]" custT="1"/>
      <dgm:spPr>
        <a:ln>
          <a:solidFill>
            <a:schemeClr val="tx1"/>
          </a:solidFill>
        </a:ln>
      </dgm:spPr>
      <dgm:t>
        <a:bodyPr/>
        <a:lstStyle/>
        <a:p>
          <a:pPr>
            <a:lnSpc>
              <a:spcPct val="150000"/>
            </a:lnSpc>
          </a:pPr>
          <a:r>
            <a:rPr lang="en-US" sz="1600" dirty="0"/>
            <a:t>Career assessment</a:t>
          </a:r>
        </a:p>
      </dgm:t>
    </dgm:pt>
    <dgm:pt modelId="{E0720B57-B8B4-4732-8D65-06C656A97184}" type="parTrans" cxnId="{86089309-CAA2-4C19-BD03-0C88270B3282}">
      <dgm:prSet/>
      <dgm:spPr/>
      <dgm:t>
        <a:bodyPr/>
        <a:lstStyle/>
        <a:p>
          <a:endParaRPr lang="en-US"/>
        </a:p>
      </dgm:t>
    </dgm:pt>
    <dgm:pt modelId="{CCC7C700-9F41-4AFB-91B2-B953EA427542}" type="sibTrans" cxnId="{86089309-CAA2-4C19-BD03-0C88270B3282}">
      <dgm:prSet/>
      <dgm:spPr/>
      <dgm:t>
        <a:bodyPr/>
        <a:lstStyle/>
        <a:p>
          <a:endParaRPr lang="en-US"/>
        </a:p>
      </dgm:t>
    </dgm:pt>
    <dgm:pt modelId="{665C7458-7546-4B65-A6C0-1B58562A347C}">
      <dgm:prSet phldrT="[Text]" custT="1"/>
      <dgm:spPr>
        <a:solidFill>
          <a:srgbClr val="FFC000"/>
        </a:solidFill>
      </dgm:spPr>
      <dgm:t>
        <a:bodyPr/>
        <a:lstStyle/>
        <a:p>
          <a:r>
            <a:rPr lang="en-US" sz="1800" b="1" dirty="0"/>
            <a:t>Workshops and Webinars</a:t>
          </a:r>
        </a:p>
      </dgm:t>
    </dgm:pt>
    <dgm:pt modelId="{0A4AB4F5-7648-4A38-8149-AEDB6A0204E4}" type="parTrans" cxnId="{0947A557-4212-478B-9B06-E58D3ED4B9C8}">
      <dgm:prSet/>
      <dgm:spPr/>
      <dgm:t>
        <a:bodyPr/>
        <a:lstStyle/>
        <a:p>
          <a:endParaRPr lang="en-US"/>
        </a:p>
      </dgm:t>
    </dgm:pt>
    <dgm:pt modelId="{1CCF922A-BDB9-4190-B63F-69DCC6025619}" type="sibTrans" cxnId="{0947A557-4212-478B-9B06-E58D3ED4B9C8}">
      <dgm:prSet/>
      <dgm:spPr/>
      <dgm:t>
        <a:bodyPr/>
        <a:lstStyle/>
        <a:p>
          <a:endParaRPr lang="en-US"/>
        </a:p>
      </dgm:t>
    </dgm:pt>
    <dgm:pt modelId="{E87EF0CF-8941-4A7E-8D50-56B61327E75C}">
      <dgm:prSet phldrT="[Text]" custT="1"/>
      <dgm:spPr>
        <a:ln>
          <a:noFill/>
        </a:ln>
      </dgm:spPr>
      <dgm:t>
        <a:bodyPr lIns="457200" rIns="54864"/>
        <a:lstStyle/>
        <a:p>
          <a:pPr marL="623888" indent="-166688">
            <a:lnSpc>
              <a:spcPct val="150000"/>
            </a:lnSpc>
            <a:tabLst/>
          </a:pPr>
          <a:r>
            <a:rPr lang="en-US" sz="1600" dirty="0"/>
            <a:t>Resumes</a:t>
          </a:r>
        </a:p>
      </dgm:t>
    </dgm:pt>
    <dgm:pt modelId="{BDB8B119-FA3E-4FD5-AC3B-16FC0A22D8A2}" type="parTrans" cxnId="{3141F181-884C-4A21-8EBE-25583B7120B4}">
      <dgm:prSet/>
      <dgm:spPr/>
      <dgm:t>
        <a:bodyPr/>
        <a:lstStyle/>
        <a:p>
          <a:endParaRPr lang="en-US"/>
        </a:p>
      </dgm:t>
    </dgm:pt>
    <dgm:pt modelId="{A9BB0300-F47F-4980-9D4E-B90E0B718C1A}" type="sibTrans" cxnId="{3141F181-884C-4A21-8EBE-25583B7120B4}">
      <dgm:prSet/>
      <dgm:spPr/>
      <dgm:t>
        <a:bodyPr/>
        <a:lstStyle/>
        <a:p>
          <a:endParaRPr lang="en-US"/>
        </a:p>
      </dgm:t>
    </dgm:pt>
    <dgm:pt modelId="{6585AA13-FDD2-4C68-AA1A-0D5B750035FF}">
      <dgm:prSet phldrT="[Text]" custT="1"/>
      <dgm:spPr>
        <a:solidFill>
          <a:srgbClr val="30CEA5"/>
        </a:solidFill>
      </dgm:spPr>
      <dgm:t>
        <a:bodyPr anchor="b"/>
        <a:lstStyle/>
        <a:p>
          <a:pPr algn="ctr"/>
          <a:r>
            <a:rPr lang="en-US" sz="2000" b="1" dirty="0"/>
            <a:t>Company &amp; Industry Info</a:t>
          </a:r>
        </a:p>
      </dgm:t>
    </dgm:pt>
    <dgm:pt modelId="{A9607E3F-5030-4A1D-83A0-8E3C2EFABCE8}" type="parTrans" cxnId="{6AF5065C-071F-481A-8527-6521C6C4CB20}">
      <dgm:prSet/>
      <dgm:spPr/>
      <dgm:t>
        <a:bodyPr/>
        <a:lstStyle/>
        <a:p>
          <a:endParaRPr lang="en-US"/>
        </a:p>
      </dgm:t>
    </dgm:pt>
    <dgm:pt modelId="{7A511626-022E-4D9E-A19F-9E5292E631E9}" type="sibTrans" cxnId="{6AF5065C-071F-481A-8527-6521C6C4CB20}">
      <dgm:prSet/>
      <dgm:spPr/>
      <dgm:t>
        <a:bodyPr/>
        <a:lstStyle/>
        <a:p>
          <a:endParaRPr lang="en-US"/>
        </a:p>
      </dgm:t>
    </dgm:pt>
    <dgm:pt modelId="{E3231B5E-10A0-4E90-9C46-6471D52F4DB4}">
      <dgm:prSet phldrT="[Text]" custT="1"/>
      <dgm:spPr>
        <a:solidFill>
          <a:srgbClr val="3882CC"/>
        </a:solidFill>
      </dgm:spPr>
      <dgm:t>
        <a:bodyPr/>
        <a:lstStyle/>
        <a:p>
          <a:r>
            <a:rPr lang="en-US" sz="2400" b="1" dirty="0"/>
            <a:t>Job Leads</a:t>
          </a:r>
        </a:p>
      </dgm:t>
    </dgm:pt>
    <dgm:pt modelId="{14BB343B-6995-4E22-BDA4-8953CA2D5EFE}" type="parTrans" cxnId="{74040FB2-9CAD-4F16-979A-F65B74D48613}">
      <dgm:prSet/>
      <dgm:spPr/>
      <dgm:t>
        <a:bodyPr/>
        <a:lstStyle/>
        <a:p>
          <a:endParaRPr lang="en-US"/>
        </a:p>
      </dgm:t>
    </dgm:pt>
    <dgm:pt modelId="{9D1452BD-9D93-46CB-814C-41984D3161EF}" type="sibTrans" cxnId="{74040FB2-9CAD-4F16-979A-F65B74D48613}">
      <dgm:prSet/>
      <dgm:spPr/>
      <dgm:t>
        <a:bodyPr/>
        <a:lstStyle/>
        <a:p>
          <a:endParaRPr lang="en-US"/>
        </a:p>
      </dgm:t>
    </dgm:pt>
    <dgm:pt modelId="{A2681A60-A387-4539-BB77-BEF665DD2944}">
      <dgm:prSet phldrT="[Text]" custT="1"/>
      <dgm:spPr>
        <a:ln>
          <a:solidFill>
            <a:schemeClr val="tx1"/>
          </a:solidFill>
        </a:ln>
      </dgm:spPr>
      <dgm:t>
        <a:bodyPr/>
        <a:lstStyle/>
        <a:p>
          <a:pPr>
            <a:lnSpc>
              <a:spcPct val="150000"/>
            </a:lnSpc>
          </a:pPr>
          <a:r>
            <a:rPr lang="en-US" sz="1600" dirty="0"/>
            <a:t>Resume assistance</a:t>
          </a:r>
        </a:p>
      </dgm:t>
    </dgm:pt>
    <dgm:pt modelId="{149FCAF5-8ABA-422A-93C8-30D879587993}" type="parTrans" cxnId="{6FADE818-ABB9-482E-8E51-A1CE9048A00C}">
      <dgm:prSet/>
      <dgm:spPr/>
      <dgm:t>
        <a:bodyPr/>
        <a:lstStyle/>
        <a:p>
          <a:endParaRPr lang="en-US"/>
        </a:p>
      </dgm:t>
    </dgm:pt>
    <dgm:pt modelId="{F0E30EAE-7BDA-41F4-B570-2ECD5A9A020F}" type="sibTrans" cxnId="{6FADE818-ABB9-482E-8E51-A1CE9048A00C}">
      <dgm:prSet/>
      <dgm:spPr/>
      <dgm:t>
        <a:bodyPr/>
        <a:lstStyle/>
        <a:p>
          <a:endParaRPr lang="en-US"/>
        </a:p>
      </dgm:t>
    </dgm:pt>
    <dgm:pt modelId="{A900D04E-9B71-4B1C-8A30-BAB72EE2C1DB}">
      <dgm:prSet phldrT="[Text]" custT="1"/>
      <dgm:spPr>
        <a:ln>
          <a:solidFill>
            <a:schemeClr val="tx1"/>
          </a:solidFill>
        </a:ln>
      </dgm:spPr>
      <dgm:t>
        <a:bodyPr/>
        <a:lstStyle/>
        <a:p>
          <a:pPr>
            <a:lnSpc>
              <a:spcPct val="150000"/>
            </a:lnSpc>
          </a:pPr>
          <a:r>
            <a:rPr lang="en-US" sz="1600" dirty="0"/>
            <a:t>Mock interviews</a:t>
          </a:r>
        </a:p>
      </dgm:t>
    </dgm:pt>
    <dgm:pt modelId="{55274347-C2E5-4396-93AE-399F93EF2F3C}" type="parTrans" cxnId="{7E30C37D-4271-4E7D-A46C-353C5430E40A}">
      <dgm:prSet/>
      <dgm:spPr/>
      <dgm:t>
        <a:bodyPr/>
        <a:lstStyle/>
        <a:p>
          <a:endParaRPr lang="en-US"/>
        </a:p>
      </dgm:t>
    </dgm:pt>
    <dgm:pt modelId="{DEAEEBCC-3FE3-4F84-8B03-3DABC649678D}" type="sibTrans" cxnId="{7E30C37D-4271-4E7D-A46C-353C5430E40A}">
      <dgm:prSet/>
      <dgm:spPr/>
      <dgm:t>
        <a:bodyPr/>
        <a:lstStyle/>
        <a:p>
          <a:endParaRPr lang="en-US"/>
        </a:p>
      </dgm:t>
    </dgm:pt>
    <dgm:pt modelId="{402702C1-B134-473A-AF80-E19869AB0BBB}">
      <dgm:prSet phldrT="[Text]" custT="1"/>
      <dgm:spPr>
        <a:ln>
          <a:noFill/>
        </a:ln>
      </dgm:spPr>
      <dgm:t>
        <a:bodyPr lIns="457200" rIns="54864"/>
        <a:lstStyle/>
        <a:p>
          <a:pPr marL="623888" indent="-166688">
            <a:lnSpc>
              <a:spcPct val="150000"/>
            </a:lnSpc>
            <a:tabLst/>
          </a:pPr>
          <a:r>
            <a:rPr lang="en-US" sz="1600" dirty="0"/>
            <a:t>Networking</a:t>
          </a:r>
        </a:p>
      </dgm:t>
    </dgm:pt>
    <dgm:pt modelId="{41E3631A-FF41-4153-83FE-372AD1F6A620}" type="parTrans" cxnId="{B76702CD-6EA2-44F3-99BF-EF3505B5CA60}">
      <dgm:prSet/>
      <dgm:spPr/>
      <dgm:t>
        <a:bodyPr/>
        <a:lstStyle/>
        <a:p>
          <a:endParaRPr lang="en-US"/>
        </a:p>
      </dgm:t>
    </dgm:pt>
    <dgm:pt modelId="{6029AB68-D1EB-4194-8887-3913584BD113}" type="sibTrans" cxnId="{B76702CD-6EA2-44F3-99BF-EF3505B5CA60}">
      <dgm:prSet/>
      <dgm:spPr/>
      <dgm:t>
        <a:bodyPr/>
        <a:lstStyle/>
        <a:p>
          <a:endParaRPr lang="en-US"/>
        </a:p>
      </dgm:t>
    </dgm:pt>
    <dgm:pt modelId="{3C56ACA0-F9DA-4D15-AA16-24687C2EC756}">
      <dgm:prSet phldrT="[Text]" custT="1"/>
      <dgm:spPr>
        <a:ln>
          <a:noFill/>
        </a:ln>
      </dgm:spPr>
      <dgm:t>
        <a:bodyPr lIns="457200" rIns="54864"/>
        <a:lstStyle/>
        <a:p>
          <a:pPr marL="623888" indent="-166688">
            <a:lnSpc>
              <a:spcPct val="150000"/>
            </a:lnSpc>
            <a:tabLst/>
          </a:pPr>
          <a:r>
            <a:rPr lang="en-US" sz="1600" dirty="0"/>
            <a:t>Social media</a:t>
          </a:r>
        </a:p>
      </dgm:t>
    </dgm:pt>
    <dgm:pt modelId="{D37D8AA5-C220-4214-8764-C6CC95B609D4}" type="parTrans" cxnId="{9CEBD1C1-661A-4C4D-B26B-2EAF8FDD3DF5}">
      <dgm:prSet/>
      <dgm:spPr/>
      <dgm:t>
        <a:bodyPr/>
        <a:lstStyle/>
        <a:p>
          <a:endParaRPr lang="en-US"/>
        </a:p>
      </dgm:t>
    </dgm:pt>
    <dgm:pt modelId="{2F96CF6D-EF6C-4C22-8E07-549BEF2AC270}" type="sibTrans" cxnId="{9CEBD1C1-661A-4C4D-B26B-2EAF8FDD3DF5}">
      <dgm:prSet/>
      <dgm:spPr/>
      <dgm:t>
        <a:bodyPr/>
        <a:lstStyle/>
        <a:p>
          <a:endParaRPr lang="en-US"/>
        </a:p>
      </dgm:t>
    </dgm:pt>
    <dgm:pt modelId="{9DF0DF3F-9168-4BA3-A10D-A514BF41D74B}">
      <dgm:prSet phldrT="[Text]" custT="1"/>
      <dgm:spPr/>
      <dgm:t>
        <a:bodyPr lIns="457200" tIns="0" anchor="t" anchorCtr="0"/>
        <a:lstStyle/>
        <a:p>
          <a:pPr marL="401638" indent="-166688" algn="l">
            <a:lnSpc>
              <a:spcPct val="150000"/>
            </a:lnSpc>
          </a:pPr>
          <a:r>
            <a:rPr lang="en-US" sz="1600" dirty="0"/>
            <a:t>Information Sessions</a:t>
          </a:r>
        </a:p>
      </dgm:t>
    </dgm:pt>
    <dgm:pt modelId="{1DB62087-F520-4041-9118-03AAC4D7D4B4}" type="parTrans" cxnId="{D1801C30-0D93-4BDC-B96C-23E1593C753D}">
      <dgm:prSet/>
      <dgm:spPr/>
      <dgm:t>
        <a:bodyPr/>
        <a:lstStyle/>
        <a:p>
          <a:endParaRPr lang="en-US"/>
        </a:p>
      </dgm:t>
    </dgm:pt>
    <dgm:pt modelId="{1A9299B5-6A65-4B37-9353-0A522F22E242}" type="sibTrans" cxnId="{D1801C30-0D93-4BDC-B96C-23E1593C753D}">
      <dgm:prSet/>
      <dgm:spPr/>
      <dgm:t>
        <a:bodyPr/>
        <a:lstStyle/>
        <a:p>
          <a:endParaRPr lang="en-US"/>
        </a:p>
      </dgm:t>
    </dgm:pt>
    <dgm:pt modelId="{F2458D1E-76E5-4DA3-9FDB-27F3A75024A7}">
      <dgm:prSet phldrT="[Text]" custT="1"/>
      <dgm:spPr/>
      <dgm:t>
        <a:bodyPr lIns="457200" tIns="0" anchor="t" anchorCtr="0"/>
        <a:lstStyle/>
        <a:p>
          <a:pPr marL="401638" indent="-166688" algn="l">
            <a:lnSpc>
              <a:spcPct val="150000"/>
            </a:lnSpc>
          </a:pPr>
          <a:r>
            <a:rPr lang="en-US" sz="1600" dirty="0"/>
            <a:t>Company site visits</a:t>
          </a:r>
        </a:p>
      </dgm:t>
    </dgm:pt>
    <dgm:pt modelId="{C5597F1D-E28C-4816-9AE7-323D2D7D8D07}" type="parTrans" cxnId="{2B39F99E-AE4D-463C-A70D-4C9EEAAB4BA3}">
      <dgm:prSet/>
      <dgm:spPr/>
      <dgm:t>
        <a:bodyPr/>
        <a:lstStyle/>
        <a:p>
          <a:endParaRPr lang="en-US"/>
        </a:p>
      </dgm:t>
    </dgm:pt>
    <dgm:pt modelId="{2C166E55-D687-4C6E-B993-5DB0F11F2A93}" type="sibTrans" cxnId="{2B39F99E-AE4D-463C-A70D-4C9EEAAB4BA3}">
      <dgm:prSet/>
      <dgm:spPr/>
      <dgm:t>
        <a:bodyPr/>
        <a:lstStyle/>
        <a:p>
          <a:endParaRPr lang="en-US"/>
        </a:p>
      </dgm:t>
    </dgm:pt>
    <dgm:pt modelId="{6965460C-6763-488F-9CD3-AC166B92FC23}">
      <dgm:prSet phldrT="[Text]" custT="1"/>
      <dgm:spPr/>
      <dgm:t>
        <a:bodyPr anchor="ctr" anchorCtr="0"/>
        <a:lstStyle/>
        <a:p>
          <a:pPr algn="l">
            <a:lnSpc>
              <a:spcPct val="150000"/>
            </a:lnSpc>
          </a:pPr>
          <a:r>
            <a:rPr lang="en-US" sz="1500" dirty="0"/>
            <a:t>Full-time positions</a:t>
          </a:r>
        </a:p>
      </dgm:t>
    </dgm:pt>
    <dgm:pt modelId="{1A01D137-5280-4C3C-9974-8823FC0AC9EE}" type="parTrans" cxnId="{00EF4745-0ACB-494E-9B1F-FAA38B01DE3E}">
      <dgm:prSet/>
      <dgm:spPr/>
      <dgm:t>
        <a:bodyPr/>
        <a:lstStyle/>
        <a:p>
          <a:endParaRPr lang="en-US"/>
        </a:p>
      </dgm:t>
    </dgm:pt>
    <dgm:pt modelId="{C2208146-3ED2-4A9A-A87B-E785D8E1EFCD}" type="sibTrans" cxnId="{00EF4745-0ACB-494E-9B1F-FAA38B01DE3E}">
      <dgm:prSet/>
      <dgm:spPr/>
      <dgm:t>
        <a:bodyPr/>
        <a:lstStyle/>
        <a:p>
          <a:endParaRPr lang="en-US"/>
        </a:p>
      </dgm:t>
    </dgm:pt>
    <dgm:pt modelId="{5D73DD21-7834-4386-8DA3-31AF8DA9450F}">
      <dgm:prSet phldrT="[Text]" custT="1"/>
      <dgm:spPr/>
      <dgm:t>
        <a:bodyPr anchor="ctr" anchorCtr="0"/>
        <a:lstStyle/>
        <a:p>
          <a:pPr algn="l">
            <a:lnSpc>
              <a:spcPct val="150000"/>
            </a:lnSpc>
          </a:pPr>
          <a:r>
            <a:rPr lang="en-US" sz="1500" dirty="0"/>
            <a:t>Job search </a:t>
          </a:r>
          <a:r>
            <a:rPr lang="en-US" sz="1400" dirty="0"/>
            <a:t>resources</a:t>
          </a:r>
          <a:endParaRPr lang="en-US" sz="1500" dirty="0"/>
        </a:p>
      </dgm:t>
    </dgm:pt>
    <dgm:pt modelId="{A77D110F-0217-4E7F-835A-EAD49883831D}" type="parTrans" cxnId="{08C8F2E9-BC0A-49C5-94DB-A0BFF5FCE85F}">
      <dgm:prSet/>
      <dgm:spPr/>
      <dgm:t>
        <a:bodyPr/>
        <a:lstStyle/>
        <a:p>
          <a:endParaRPr lang="en-US"/>
        </a:p>
      </dgm:t>
    </dgm:pt>
    <dgm:pt modelId="{F5A1CE73-B368-461C-A6E6-3C05F591E72E}" type="sibTrans" cxnId="{08C8F2E9-BC0A-49C5-94DB-A0BFF5FCE85F}">
      <dgm:prSet/>
      <dgm:spPr/>
      <dgm:t>
        <a:bodyPr/>
        <a:lstStyle/>
        <a:p>
          <a:endParaRPr lang="en-US"/>
        </a:p>
      </dgm:t>
    </dgm:pt>
    <dgm:pt modelId="{EC4718A7-ABAF-4EC3-8529-CBE6E4D79778}">
      <dgm:prSet phldrT="[Text]" custT="1"/>
      <dgm:spPr/>
      <dgm:t>
        <a:bodyPr anchor="ctr" anchorCtr="0"/>
        <a:lstStyle/>
        <a:p>
          <a:pPr algn="l">
            <a:lnSpc>
              <a:spcPct val="150000"/>
            </a:lnSpc>
          </a:pPr>
          <a:r>
            <a:rPr lang="en-US" sz="1500" dirty="0"/>
            <a:t>Internships</a:t>
          </a:r>
          <a:endParaRPr lang="en-US" sz="2400" dirty="0"/>
        </a:p>
      </dgm:t>
    </dgm:pt>
    <dgm:pt modelId="{F8473785-2419-4DCF-9328-5A7A936D4181}" type="parTrans" cxnId="{FC50BFE0-71DD-4EBD-AEF0-60E3FC06D74C}">
      <dgm:prSet/>
      <dgm:spPr/>
      <dgm:t>
        <a:bodyPr/>
        <a:lstStyle/>
        <a:p>
          <a:endParaRPr lang="en-US"/>
        </a:p>
      </dgm:t>
    </dgm:pt>
    <dgm:pt modelId="{49FE2BC4-F4AC-4CCD-8ECF-B4DF2797C51F}" type="sibTrans" cxnId="{FC50BFE0-71DD-4EBD-AEF0-60E3FC06D74C}">
      <dgm:prSet/>
      <dgm:spPr/>
      <dgm:t>
        <a:bodyPr/>
        <a:lstStyle/>
        <a:p>
          <a:endParaRPr lang="en-US"/>
        </a:p>
      </dgm:t>
    </dgm:pt>
    <dgm:pt modelId="{D20FBE4E-E824-4C44-98EB-CD6CD44127DD}">
      <dgm:prSet phldrT="[Text]" custT="1"/>
      <dgm:spPr/>
      <dgm:t>
        <a:bodyPr anchor="ctr" anchorCtr="0"/>
        <a:lstStyle/>
        <a:p>
          <a:pPr algn="l">
            <a:lnSpc>
              <a:spcPct val="150000"/>
            </a:lnSpc>
          </a:pPr>
          <a:r>
            <a:rPr lang="en-US" sz="1500" dirty="0"/>
            <a:t>Campus career fairs</a:t>
          </a:r>
        </a:p>
      </dgm:t>
    </dgm:pt>
    <dgm:pt modelId="{3DE68D9F-6B5A-451F-9658-5C24F7F271AD}" type="parTrans" cxnId="{08B18D33-47CF-4E98-B5B8-751904DDCE07}">
      <dgm:prSet/>
      <dgm:spPr/>
      <dgm:t>
        <a:bodyPr/>
        <a:lstStyle/>
        <a:p>
          <a:endParaRPr lang="en-US"/>
        </a:p>
      </dgm:t>
    </dgm:pt>
    <dgm:pt modelId="{52854EE7-1717-45DC-BD29-9185D4CD96A7}" type="sibTrans" cxnId="{08B18D33-47CF-4E98-B5B8-751904DDCE07}">
      <dgm:prSet/>
      <dgm:spPr/>
      <dgm:t>
        <a:bodyPr/>
        <a:lstStyle/>
        <a:p>
          <a:endParaRPr lang="en-US"/>
        </a:p>
      </dgm:t>
    </dgm:pt>
    <dgm:pt modelId="{B1CEE139-7685-4EC6-8029-6184EE2F0802}">
      <dgm:prSet phldrT="[Text]" custT="1"/>
      <dgm:spPr>
        <a:ln>
          <a:solidFill>
            <a:schemeClr val="tx1"/>
          </a:solidFill>
        </a:ln>
      </dgm:spPr>
      <dgm:t>
        <a:bodyPr/>
        <a:lstStyle/>
        <a:p>
          <a:pPr>
            <a:lnSpc>
              <a:spcPct val="150000"/>
            </a:lnSpc>
          </a:pPr>
          <a:r>
            <a:rPr lang="en-US" sz="1600" dirty="0"/>
            <a:t>LinkedIn coaching</a:t>
          </a:r>
        </a:p>
      </dgm:t>
    </dgm:pt>
    <dgm:pt modelId="{4C6CFFAE-B051-42FA-883B-179860198C71}" type="parTrans" cxnId="{5FE292FF-73B7-4090-93F0-E72B5EA0A8CD}">
      <dgm:prSet/>
      <dgm:spPr/>
      <dgm:t>
        <a:bodyPr/>
        <a:lstStyle/>
        <a:p>
          <a:endParaRPr lang="en-US"/>
        </a:p>
      </dgm:t>
    </dgm:pt>
    <dgm:pt modelId="{6DDBD555-FA59-4119-8EA7-B2648F34F236}" type="sibTrans" cxnId="{5FE292FF-73B7-4090-93F0-E72B5EA0A8CD}">
      <dgm:prSet/>
      <dgm:spPr/>
      <dgm:t>
        <a:bodyPr/>
        <a:lstStyle/>
        <a:p>
          <a:endParaRPr lang="en-US"/>
        </a:p>
      </dgm:t>
    </dgm:pt>
    <dgm:pt modelId="{21D90566-5DE5-4FF3-865A-8E91BD35E99C}">
      <dgm:prSet phldrT="[Text]" custT="1"/>
      <dgm:spPr>
        <a:ln>
          <a:noFill/>
        </a:ln>
      </dgm:spPr>
      <dgm:t>
        <a:bodyPr lIns="457200" rIns="54864"/>
        <a:lstStyle/>
        <a:p>
          <a:pPr marL="623888" indent="-166688">
            <a:lnSpc>
              <a:spcPct val="150000"/>
            </a:lnSpc>
            <a:tabLst/>
          </a:pPr>
          <a:r>
            <a:rPr lang="en-US" sz="1600" dirty="0"/>
            <a:t>Interviewing</a:t>
          </a:r>
        </a:p>
      </dgm:t>
    </dgm:pt>
    <dgm:pt modelId="{46F42BF5-8E56-4BC6-BF0F-948A559FD282}" type="parTrans" cxnId="{21D50939-E688-4A15-9FC9-CAEFF33F23AA}">
      <dgm:prSet/>
      <dgm:spPr/>
      <dgm:t>
        <a:bodyPr/>
        <a:lstStyle/>
        <a:p>
          <a:endParaRPr lang="en-US"/>
        </a:p>
      </dgm:t>
    </dgm:pt>
    <dgm:pt modelId="{B2D88D5D-58E7-45CE-B6CE-9A483A02D8E4}" type="sibTrans" cxnId="{21D50939-E688-4A15-9FC9-CAEFF33F23AA}">
      <dgm:prSet/>
      <dgm:spPr/>
      <dgm:t>
        <a:bodyPr/>
        <a:lstStyle/>
        <a:p>
          <a:endParaRPr lang="en-US"/>
        </a:p>
      </dgm:t>
    </dgm:pt>
    <dgm:pt modelId="{D20960FF-6AE9-46EE-B889-B02469FB4EA8}">
      <dgm:prSet phldrT="[Text]" custT="1"/>
      <dgm:spPr>
        <a:ln>
          <a:noFill/>
        </a:ln>
      </dgm:spPr>
      <dgm:t>
        <a:bodyPr lIns="457200" rIns="54864"/>
        <a:lstStyle/>
        <a:p>
          <a:pPr marL="623888" indent="-166688">
            <a:lnSpc>
              <a:spcPct val="150000"/>
            </a:lnSpc>
            <a:tabLst/>
          </a:pPr>
          <a:r>
            <a:rPr lang="en-US" sz="1600" dirty="0"/>
            <a:t>Negotiations</a:t>
          </a:r>
        </a:p>
      </dgm:t>
    </dgm:pt>
    <dgm:pt modelId="{BA5F9836-9C51-46EB-9CE5-6FF3A4D07C73}" type="parTrans" cxnId="{AAA6EA95-C811-457E-A2D2-2296DB42C867}">
      <dgm:prSet/>
      <dgm:spPr/>
      <dgm:t>
        <a:bodyPr/>
        <a:lstStyle/>
        <a:p>
          <a:endParaRPr lang="en-US"/>
        </a:p>
      </dgm:t>
    </dgm:pt>
    <dgm:pt modelId="{417D19F5-6DC3-4302-8BD7-8D9DE9291E68}" type="sibTrans" cxnId="{AAA6EA95-C811-457E-A2D2-2296DB42C867}">
      <dgm:prSet/>
      <dgm:spPr/>
      <dgm:t>
        <a:bodyPr/>
        <a:lstStyle/>
        <a:p>
          <a:endParaRPr lang="en-US"/>
        </a:p>
      </dgm:t>
    </dgm:pt>
    <dgm:pt modelId="{296DA3FA-4E21-4D49-94D8-8CF581F76234}">
      <dgm:prSet phldrT="[Text]" custT="1"/>
      <dgm:spPr>
        <a:ln>
          <a:solidFill>
            <a:schemeClr val="tx1"/>
          </a:solidFill>
        </a:ln>
      </dgm:spPr>
      <dgm:t>
        <a:bodyPr/>
        <a:lstStyle/>
        <a:p>
          <a:pPr>
            <a:lnSpc>
              <a:spcPct val="150000"/>
            </a:lnSpc>
          </a:pPr>
          <a:r>
            <a:rPr lang="en-US" sz="1600" dirty="0"/>
            <a:t>Job-search </a:t>
          </a:r>
          <a:r>
            <a:rPr lang="en-US" sz="1400" dirty="0"/>
            <a:t>strategies</a:t>
          </a:r>
          <a:endParaRPr lang="en-US" sz="1600" dirty="0"/>
        </a:p>
      </dgm:t>
    </dgm:pt>
    <dgm:pt modelId="{55F88563-F6B2-6F45-B2A7-527428FF78FA}" type="parTrans" cxnId="{1AE2DE30-0DB4-5348-9147-FB71306A0D6B}">
      <dgm:prSet/>
      <dgm:spPr/>
      <dgm:t>
        <a:bodyPr/>
        <a:lstStyle/>
        <a:p>
          <a:endParaRPr lang="en-US"/>
        </a:p>
      </dgm:t>
    </dgm:pt>
    <dgm:pt modelId="{203E80F9-B0B4-7C4A-8025-2653B9A8FC9C}" type="sibTrans" cxnId="{1AE2DE30-0DB4-5348-9147-FB71306A0D6B}">
      <dgm:prSet/>
      <dgm:spPr/>
      <dgm:t>
        <a:bodyPr/>
        <a:lstStyle/>
        <a:p>
          <a:endParaRPr lang="en-US"/>
        </a:p>
      </dgm:t>
    </dgm:pt>
    <dgm:pt modelId="{6497048E-5E15-46EF-8741-F9F8B0A0BA7B}">
      <dgm:prSet phldrT="[Text]" custT="1"/>
      <dgm:spPr/>
      <dgm:t>
        <a:bodyPr anchor="ctr" anchorCtr="0"/>
        <a:lstStyle/>
        <a:p>
          <a:pPr algn="l">
            <a:lnSpc>
              <a:spcPct val="90000"/>
            </a:lnSpc>
          </a:pPr>
          <a:endParaRPr lang="en-US" sz="1500" dirty="0"/>
        </a:p>
      </dgm:t>
    </dgm:pt>
    <dgm:pt modelId="{4C6E74A9-986A-49D7-8EFF-EA6A776DA324}" type="parTrans" cxnId="{F55A2B1A-C476-4353-84FA-05BDA5027755}">
      <dgm:prSet/>
      <dgm:spPr/>
      <dgm:t>
        <a:bodyPr/>
        <a:lstStyle/>
        <a:p>
          <a:endParaRPr lang="en-US"/>
        </a:p>
      </dgm:t>
    </dgm:pt>
    <dgm:pt modelId="{64ED8E8F-3D1F-42E1-9350-DD7199E68F2E}" type="sibTrans" cxnId="{F55A2B1A-C476-4353-84FA-05BDA5027755}">
      <dgm:prSet/>
      <dgm:spPr/>
      <dgm:t>
        <a:bodyPr/>
        <a:lstStyle/>
        <a:p>
          <a:endParaRPr lang="en-US"/>
        </a:p>
      </dgm:t>
    </dgm:pt>
    <dgm:pt modelId="{1481084D-77E0-4C1B-B4BE-F4DBDFCFAB87}">
      <dgm:prSet phldrT="[Text]" custT="1"/>
      <dgm:spPr/>
      <dgm:t>
        <a:bodyPr anchor="ctr" anchorCtr="0"/>
        <a:lstStyle/>
        <a:p>
          <a:pPr algn="l">
            <a:lnSpc>
              <a:spcPct val="90000"/>
            </a:lnSpc>
          </a:pPr>
          <a:endParaRPr lang="en-US" sz="1500" dirty="0"/>
        </a:p>
      </dgm:t>
    </dgm:pt>
    <dgm:pt modelId="{48CA1284-BA7E-444F-B111-0605E061AB1D}" type="parTrans" cxnId="{C9954AF2-54B5-462E-A965-8D4B6DFFD3CE}">
      <dgm:prSet/>
      <dgm:spPr/>
      <dgm:t>
        <a:bodyPr/>
        <a:lstStyle/>
        <a:p>
          <a:endParaRPr lang="en-US"/>
        </a:p>
      </dgm:t>
    </dgm:pt>
    <dgm:pt modelId="{BAD7110B-33CF-403C-814B-5FEEDA05881C}" type="sibTrans" cxnId="{C9954AF2-54B5-462E-A965-8D4B6DFFD3CE}">
      <dgm:prSet/>
      <dgm:spPr/>
      <dgm:t>
        <a:bodyPr/>
        <a:lstStyle/>
        <a:p>
          <a:endParaRPr lang="en-US"/>
        </a:p>
      </dgm:t>
    </dgm:pt>
    <dgm:pt modelId="{91E43FC5-AA17-4BC4-9352-18DF7EEAC118}">
      <dgm:prSet phldrT="[Text]" custT="1"/>
      <dgm:spPr/>
      <dgm:t>
        <a:bodyPr anchor="ctr" anchorCtr="0"/>
        <a:lstStyle/>
        <a:p>
          <a:pPr algn="l">
            <a:lnSpc>
              <a:spcPct val="90000"/>
            </a:lnSpc>
          </a:pPr>
          <a:endParaRPr lang="en-US" sz="1500" dirty="0"/>
        </a:p>
      </dgm:t>
    </dgm:pt>
    <dgm:pt modelId="{F8539677-8349-4E3E-B8CF-2CE19060C5A8}" type="parTrans" cxnId="{5747A555-B7C7-4403-9B95-0EF414EDC412}">
      <dgm:prSet/>
      <dgm:spPr/>
      <dgm:t>
        <a:bodyPr/>
        <a:lstStyle/>
        <a:p>
          <a:endParaRPr lang="en-US"/>
        </a:p>
      </dgm:t>
    </dgm:pt>
    <dgm:pt modelId="{A6C11D78-3CC1-492A-B882-E603AB5F49DA}" type="sibTrans" cxnId="{5747A555-B7C7-4403-9B95-0EF414EDC412}">
      <dgm:prSet/>
      <dgm:spPr/>
      <dgm:t>
        <a:bodyPr/>
        <a:lstStyle/>
        <a:p>
          <a:endParaRPr lang="en-US"/>
        </a:p>
      </dgm:t>
    </dgm:pt>
    <dgm:pt modelId="{D7D175FE-A6B5-483F-81A7-20063FD7D8E9}">
      <dgm:prSet phldrT="[Text]" custT="1"/>
      <dgm:spPr/>
      <dgm:t>
        <a:bodyPr lIns="457200" tIns="0" anchor="t" anchorCtr="0"/>
        <a:lstStyle/>
        <a:p>
          <a:pPr marL="114300" indent="0" algn="l">
            <a:lnSpc>
              <a:spcPct val="90000"/>
            </a:lnSpc>
          </a:pPr>
          <a:endParaRPr lang="en-US" sz="1500" dirty="0"/>
        </a:p>
      </dgm:t>
    </dgm:pt>
    <dgm:pt modelId="{B4052AA5-600A-4A65-B7C1-40CC2F886E28}" type="parTrans" cxnId="{05827F56-9D2C-4933-AF4A-9848A4DD34E4}">
      <dgm:prSet/>
      <dgm:spPr/>
      <dgm:t>
        <a:bodyPr/>
        <a:lstStyle/>
        <a:p>
          <a:endParaRPr lang="en-US"/>
        </a:p>
      </dgm:t>
    </dgm:pt>
    <dgm:pt modelId="{B418849C-4286-4EF0-9BEE-73E5C9F38084}" type="sibTrans" cxnId="{05827F56-9D2C-4933-AF4A-9848A4DD34E4}">
      <dgm:prSet/>
      <dgm:spPr/>
      <dgm:t>
        <a:bodyPr/>
        <a:lstStyle/>
        <a:p>
          <a:endParaRPr lang="en-US"/>
        </a:p>
      </dgm:t>
    </dgm:pt>
    <dgm:pt modelId="{020B180F-EC4E-4B81-8B26-B767A13E9081}">
      <dgm:prSet phldrT="[Text]" custT="1"/>
      <dgm:spPr/>
      <dgm:t>
        <a:bodyPr anchor="ctr" anchorCtr="0"/>
        <a:lstStyle/>
        <a:p>
          <a:pPr algn="l">
            <a:lnSpc>
              <a:spcPct val="150000"/>
            </a:lnSpc>
          </a:pPr>
          <a:endParaRPr lang="en-US" sz="1050" dirty="0"/>
        </a:p>
      </dgm:t>
    </dgm:pt>
    <dgm:pt modelId="{C5E83DAB-8AB4-4263-A739-06EE1CE8DEA8}" type="parTrans" cxnId="{322684B1-8C9E-451C-9D89-6E02B2694C37}">
      <dgm:prSet/>
      <dgm:spPr/>
      <dgm:t>
        <a:bodyPr/>
        <a:lstStyle/>
        <a:p>
          <a:endParaRPr lang="en-US"/>
        </a:p>
      </dgm:t>
    </dgm:pt>
    <dgm:pt modelId="{A457B3C8-C61A-4758-A09E-C8E3F38E66C5}" type="sibTrans" cxnId="{322684B1-8C9E-451C-9D89-6E02B2694C37}">
      <dgm:prSet/>
      <dgm:spPr/>
      <dgm:t>
        <a:bodyPr/>
        <a:lstStyle/>
        <a:p>
          <a:endParaRPr lang="en-US"/>
        </a:p>
      </dgm:t>
    </dgm:pt>
    <dgm:pt modelId="{3A564D82-B9C1-4B7D-A8F5-8088BA08E569}">
      <dgm:prSet phldrT="[Text]" custT="1"/>
      <dgm:spPr/>
      <dgm:t>
        <a:bodyPr lIns="457200" tIns="0" anchor="t" anchorCtr="0"/>
        <a:lstStyle/>
        <a:p>
          <a:pPr marL="401638" indent="-166688" algn="l">
            <a:lnSpc>
              <a:spcPct val="100000"/>
            </a:lnSpc>
          </a:pPr>
          <a:r>
            <a:rPr lang="en-US" sz="1600" dirty="0"/>
            <a:t>CareerTalk series</a:t>
          </a:r>
          <a:endParaRPr lang="en-US" sz="1800" dirty="0"/>
        </a:p>
      </dgm:t>
    </dgm:pt>
    <dgm:pt modelId="{1ECA9CC6-ACAA-4E56-9F91-51720B02583F}" type="parTrans" cxnId="{728A7CB7-3C21-4835-83D1-BE2E85F8A9D7}">
      <dgm:prSet/>
      <dgm:spPr/>
      <dgm:t>
        <a:bodyPr/>
        <a:lstStyle/>
        <a:p>
          <a:endParaRPr lang="en-US"/>
        </a:p>
      </dgm:t>
    </dgm:pt>
    <dgm:pt modelId="{5F1BD126-7B31-40E1-8A26-B0700E7D71BC}" type="sibTrans" cxnId="{728A7CB7-3C21-4835-83D1-BE2E85F8A9D7}">
      <dgm:prSet/>
      <dgm:spPr/>
      <dgm:t>
        <a:bodyPr/>
        <a:lstStyle/>
        <a:p>
          <a:endParaRPr lang="en-US"/>
        </a:p>
      </dgm:t>
    </dgm:pt>
    <dgm:pt modelId="{5CE04475-0D5E-47EA-B688-EF27037E39E5}">
      <dgm:prSet phldrT="[Text]" custT="1"/>
      <dgm:spPr/>
      <dgm:t>
        <a:bodyPr lIns="457200" tIns="0" anchor="t" anchorCtr="0"/>
        <a:lstStyle/>
        <a:p>
          <a:pPr marL="401638" indent="-166688" algn="l">
            <a:lnSpc>
              <a:spcPct val="150000"/>
            </a:lnSpc>
          </a:pPr>
          <a:r>
            <a:rPr lang="en-US" sz="1600" dirty="0"/>
            <a:t>Industry Exposure</a:t>
          </a:r>
        </a:p>
      </dgm:t>
    </dgm:pt>
    <dgm:pt modelId="{864A18D5-F583-4065-927D-C662D7482978}" type="parTrans" cxnId="{75F7CDD5-577A-498D-BB6B-010DD0EE1BFD}">
      <dgm:prSet/>
      <dgm:spPr/>
      <dgm:t>
        <a:bodyPr/>
        <a:lstStyle/>
        <a:p>
          <a:endParaRPr lang="en-US"/>
        </a:p>
      </dgm:t>
    </dgm:pt>
    <dgm:pt modelId="{B6969578-C382-477A-817A-B74122EAF23B}" type="sibTrans" cxnId="{75F7CDD5-577A-498D-BB6B-010DD0EE1BFD}">
      <dgm:prSet/>
      <dgm:spPr/>
      <dgm:t>
        <a:bodyPr/>
        <a:lstStyle/>
        <a:p>
          <a:endParaRPr lang="en-US"/>
        </a:p>
      </dgm:t>
    </dgm:pt>
    <dgm:pt modelId="{EE232779-30A7-4F73-B82A-B06AF6A79925}" type="pres">
      <dgm:prSet presAssocID="{8FD9871D-37F6-4F7E-90FD-631EFEE3B1CF}" presName="cycleMatrixDiagram" presStyleCnt="0">
        <dgm:presLayoutVars>
          <dgm:chMax val="1"/>
          <dgm:dir/>
          <dgm:animLvl val="lvl"/>
          <dgm:resizeHandles val="exact"/>
        </dgm:presLayoutVars>
      </dgm:prSet>
      <dgm:spPr/>
    </dgm:pt>
    <dgm:pt modelId="{543ACAF1-CB16-4EC2-8E34-1735B42BC64B}" type="pres">
      <dgm:prSet presAssocID="{8FD9871D-37F6-4F7E-90FD-631EFEE3B1CF}" presName="children" presStyleCnt="0"/>
      <dgm:spPr/>
    </dgm:pt>
    <dgm:pt modelId="{55CF0ADE-EE70-4D1E-BF3E-DCF66BEEDDB8}" type="pres">
      <dgm:prSet presAssocID="{8FD9871D-37F6-4F7E-90FD-631EFEE3B1CF}" presName="child1group" presStyleCnt="0"/>
      <dgm:spPr/>
    </dgm:pt>
    <dgm:pt modelId="{271C8128-57D1-4364-91DD-E634A777BF87}" type="pres">
      <dgm:prSet presAssocID="{8FD9871D-37F6-4F7E-90FD-631EFEE3B1CF}" presName="child1" presStyleLbl="bgAcc1" presStyleIdx="0" presStyleCnt="4" custScaleX="190763" custScaleY="152557" custLinFactNeighborX="-27019" custLinFactNeighborY="25009"/>
      <dgm:spPr/>
    </dgm:pt>
    <dgm:pt modelId="{E62F755E-BB4B-4E40-B69C-92E5078D731B}" type="pres">
      <dgm:prSet presAssocID="{8FD9871D-37F6-4F7E-90FD-631EFEE3B1CF}" presName="child1Text" presStyleLbl="bgAcc1" presStyleIdx="0" presStyleCnt="4">
        <dgm:presLayoutVars>
          <dgm:bulletEnabled val="1"/>
        </dgm:presLayoutVars>
      </dgm:prSet>
      <dgm:spPr/>
    </dgm:pt>
    <dgm:pt modelId="{6CC0F890-A489-4887-BED6-9EFCE7D6B6D8}" type="pres">
      <dgm:prSet presAssocID="{8FD9871D-37F6-4F7E-90FD-631EFEE3B1CF}" presName="child2group" presStyleCnt="0"/>
      <dgm:spPr/>
    </dgm:pt>
    <dgm:pt modelId="{293BBDFA-EAFA-4CE9-AC9F-AB6CCB013F21}" type="pres">
      <dgm:prSet presAssocID="{8FD9871D-37F6-4F7E-90FD-631EFEE3B1CF}" presName="child2" presStyleLbl="bgAcc1" presStyleIdx="1" presStyleCnt="4" custScaleX="182827" custScaleY="150827" custLinFactNeighborX="8478" custLinFactNeighborY="25642"/>
      <dgm:spPr/>
    </dgm:pt>
    <dgm:pt modelId="{D49753CF-C8E6-48A0-ACD2-C566B26CF3B7}" type="pres">
      <dgm:prSet presAssocID="{8FD9871D-37F6-4F7E-90FD-631EFEE3B1CF}" presName="child2Text" presStyleLbl="bgAcc1" presStyleIdx="1" presStyleCnt="4">
        <dgm:presLayoutVars>
          <dgm:bulletEnabled val="1"/>
        </dgm:presLayoutVars>
      </dgm:prSet>
      <dgm:spPr/>
    </dgm:pt>
    <dgm:pt modelId="{36112811-3D7C-4577-BE9D-05F2DFBEDBDD}" type="pres">
      <dgm:prSet presAssocID="{8FD9871D-37F6-4F7E-90FD-631EFEE3B1CF}" presName="child3group" presStyleCnt="0"/>
      <dgm:spPr/>
    </dgm:pt>
    <dgm:pt modelId="{BDA5FB8F-C36E-4D66-BC76-B0CDC19314C0}" type="pres">
      <dgm:prSet presAssocID="{8FD9871D-37F6-4F7E-90FD-631EFEE3B1CF}" presName="child3" presStyleLbl="bgAcc1" presStyleIdx="2" presStyleCnt="4" custScaleX="185337" custScaleY="146335" custLinFactNeighborX="13121" custLinFactNeighborY="-23350"/>
      <dgm:spPr/>
    </dgm:pt>
    <dgm:pt modelId="{F1F2C38C-0799-4916-A856-60C9FCD5FCE6}" type="pres">
      <dgm:prSet presAssocID="{8FD9871D-37F6-4F7E-90FD-631EFEE3B1CF}" presName="child3Text" presStyleLbl="bgAcc1" presStyleIdx="2" presStyleCnt="4">
        <dgm:presLayoutVars>
          <dgm:bulletEnabled val="1"/>
        </dgm:presLayoutVars>
      </dgm:prSet>
      <dgm:spPr/>
    </dgm:pt>
    <dgm:pt modelId="{2F762991-0986-4046-A188-CEDEBFD6DA88}" type="pres">
      <dgm:prSet presAssocID="{8FD9871D-37F6-4F7E-90FD-631EFEE3B1CF}" presName="child4group" presStyleCnt="0"/>
      <dgm:spPr/>
    </dgm:pt>
    <dgm:pt modelId="{8588CFAB-1F3C-4B7D-A173-19B84BCD62C2}" type="pres">
      <dgm:prSet presAssocID="{8FD9871D-37F6-4F7E-90FD-631EFEE3B1CF}" presName="child4" presStyleLbl="bgAcc1" presStyleIdx="3" presStyleCnt="4" custScaleX="179526" custScaleY="147234" custLinFactNeighborX="-22833" custLinFactNeighborY="-25424"/>
      <dgm:spPr/>
    </dgm:pt>
    <dgm:pt modelId="{9302B911-4D25-4B6C-BFB1-9D541AF2305D}" type="pres">
      <dgm:prSet presAssocID="{8FD9871D-37F6-4F7E-90FD-631EFEE3B1CF}" presName="child4Text" presStyleLbl="bgAcc1" presStyleIdx="3" presStyleCnt="4">
        <dgm:presLayoutVars>
          <dgm:bulletEnabled val="1"/>
        </dgm:presLayoutVars>
      </dgm:prSet>
      <dgm:spPr/>
    </dgm:pt>
    <dgm:pt modelId="{472D98F4-9B37-458D-9A32-4A8994A0645E}" type="pres">
      <dgm:prSet presAssocID="{8FD9871D-37F6-4F7E-90FD-631EFEE3B1CF}" presName="childPlaceholder" presStyleCnt="0"/>
      <dgm:spPr/>
    </dgm:pt>
    <dgm:pt modelId="{618016BB-94A2-4EBA-B0C7-437BA7E2C309}" type="pres">
      <dgm:prSet presAssocID="{8FD9871D-37F6-4F7E-90FD-631EFEE3B1CF}" presName="circle" presStyleCnt="0"/>
      <dgm:spPr/>
    </dgm:pt>
    <dgm:pt modelId="{055D08BD-1CA6-4484-9486-48F2AA9832C5}" type="pres">
      <dgm:prSet presAssocID="{8FD9871D-37F6-4F7E-90FD-631EFEE3B1CF}" presName="quadrant1" presStyleLbl="node1" presStyleIdx="0" presStyleCnt="4" custAng="0" custScaleX="110431" custLinFactNeighborX="-9143" custLinFactNeighborY="-870">
        <dgm:presLayoutVars>
          <dgm:chMax val="1"/>
          <dgm:bulletEnabled val="1"/>
        </dgm:presLayoutVars>
      </dgm:prSet>
      <dgm:spPr/>
    </dgm:pt>
    <dgm:pt modelId="{5FAC7182-E498-47B7-928C-BE5D6D2EC093}" type="pres">
      <dgm:prSet presAssocID="{8FD9871D-37F6-4F7E-90FD-631EFEE3B1CF}" presName="quadrant2" presStyleLbl="node1" presStyleIdx="1" presStyleCnt="4" custScaleX="109191">
        <dgm:presLayoutVars>
          <dgm:chMax val="1"/>
          <dgm:bulletEnabled val="1"/>
        </dgm:presLayoutVars>
      </dgm:prSet>
      <dgm:spPr/>
    </dgm:pt>
    <dgm:pt modelId="{87CBFDD8-A938-4AC7-B217-86037D1CFEE8}" type="pres">
      <dgm:prSet presAssocID="{8FD9871D-37F6-4F7E-90FD-631EFEE3B1CF}" presName="quadrant3" presStyleLbl="node1" presStyleIdx="2" presStyleCnt="4" custScaleX="109919" custLinFactNeighborX="-1067" custLinFactNeighborY="703">
        <dgm:presLayoutVars>
          <dgm:chMax val="1"/>
          <dgm:bulletEnabled val="1"/>
        </dgm:presLayoutVars>
      </dgm:prSet>
      <dgm:spPr/>
    </dgm:pt>
    <dgm:pt modelId="{3D5672E0-3708-427F-95AA-3936580C981C}" type="pres">
      <dgm:prSet presAssocID="{8FD9871D-37F6-4F7E-90FD-631EFEE3B1CF}" presName="quadrant4" presStyleLbl="node1" presStyleIdx="3" presStyleCnt="4" custScaleX="108840" custScaleY="104709" custLinFactNeighborX="-9319" custLinFactNeighborY="1407">
        <dgm:presLayoutVars>
          <dgm:chMax val="1"/>
          <dgm:bulletEnabled val="1"/>
        </dgm:presLayoutVars>
      </dgm:prSet>
      <dgm:spPr/>
    </dgm:pt>
    <dgm:pt modelId="{D659D7C2-DC60-4B7E-9AB3-5DA98BE57EBD}" type="pres">
      <dgm:prSet presAssocID="{8FD9871D-37F6-4F7E-90FD-631EFEE3B1CF}" presName="quadrantPlaceholder" presStyleCnt="0"/>
      <dgm:spPr/>
    </dgm:pt>
    <dgm:pt modelId="{7E0E4D78-9F8F-47BA-9911-90C622C57A3B}" type="pres">
      <dgm:prSet presAssocID="{8FD9871D-37F6-4F7E-90FD-631EFEE3B1CF}" presName="center1" presStyleLbl="fgShp" presStyleIdx="0" presStyleCnt="2" custLinFactNeighborX="0" custLinFactNeighborY="17547"/>
      <dgm:spPr/>
    </dgm:pt>
    <dgm:pt modelId="{F09B9295-0D8D-47B0-94C8-AE06D7D40048}" type="pres">
      <dgm:prSet presAssocID="{8FD9871D-37F6-4F7E-90FD-631EFEE3B1CF}" presName="center2" presStyleLbl="fgShp" presStyleIdx="1" presStyleCnt="2" custLinFactNeighborX="0" custLinFactNeighborY="-12715"/>
      <dgm:spPr/>
    </dgm:pt>
  </dgm:ptLst>
  <dgm:cxnLst>
    <dgm:cxn modelId="{42958A08-0BF7-4C50-BBFB-D951EBCE47FD}" type="presOf" srcId="{3A564D82-B9C1-4B7D-A8F5-8088BA08E569}" destId="{F1F2C38C-0799-4916-A856-60C9FCD5FCE6}" srcOrd="1" destOrd="0" presId="urn:microsoft.com/office/officeart/2005/8/layout/cycle4"/>
    <dgm:cxn modelId="{86089309-CAA2-4C19-BD03-0C88270B3282}" srcId="{6F25A5B1-29C4-4BAD-8489-2FD5F576D11B}" destId="{4D9797A3-8B1D-4BC6-9D6A-0F594259EAD0}" srcOrd="0" destOrd="0" parTransId="{E0720B57-B8B4-4732-8D65-06C656A97184}" sibTransId="{CCC7C700-9F41-4AFB-91B2-B953EA427542}"/>
    <dgm:cxn modelId="{4235FB11-7FCA-BD4B-9DF0-C38D622CB384}" type="presOf" srcId="{402702C1-B134-473A-AF80-E19869AB0BBB}" destId="{D49753CF-C8E6-48A0-ACD2-C566B26CF3B7}" srcOrd="1" destOrd="1" presId="urn:microsoft.com/office/officeart/2005/8/layout/cycle4"/>
    <dgm:cxn modelId="{ACC53612-E302-4ED5-A409-3DCA3D819497}" type="presOf" srcId="{020B180F-EC4E-4B81-8B26-B767A13E9081}" destId="{8588CFAB-1F3C-4B7D-A173-19B84BCD62C2}" srcOrd="0" destOrd="0" presId="urn:microsoft.com/office/officeart/2005/8/layout/cycle4"/>
    <dgm:cxn modelId="{6FADE818-ABB9-482E-8E51-A1CE9048A00C}" srcId="{6F25A5B1-29C4-4BAD-8489-2FD5F576D11B}" destId="{A2681A60-A387-4539-BB77-BEF665DD2944}" srcOrd="1" destOrd="0" parTransId="{149FCAF5-8ABA-422A-93C8-30D879587993}" sibTransId="{F0E30EAE-7BDA-41F4-B570-2ECD5A9A020F}"/>
    <dgm:cxn modelId="{F55A2B1A-C476-4353-84FA-05BDA5027755}" srcId="{E3231B5E-10A0-4E90-9C46-6471D52F4DB4}" destId="{6497048E-5E15-46EF-8741-F9F8B0A0BA7B}" srcOrd="7" destOrd="0" parTransId="{4C6E74A9-986A-49D7-8EFF-EA6A776DA324}" sibTransId="{64ED8E8F-3D1F-42E1-9350-DD7199E68F2E}"/>
    <dgm:cxn modelId="{4EA0D31C-9362-3C4A-A29E-065DCE5BF9BF}" type="presOf" srcId="{A900D04E-9B71-4B1C-8A30-BAB72EE2C1DB}" destId="{E62F755E-BB4B-4E40-B69C-92E5078D731B}" srcOrd="1" destOrd="4" presId="urn:microsoft.com/office/officeart/2005/8/layout/cycle4"/>
    <dgm:cxn modelId="{10D8FE1C-7EBB-A242-BD1F-27CE03CE62A7}" type="presOf" srcId="{D20960FF-6AE9-46EE-B889-B02469FB4EA8}" destId="{D49753CF-C8E6-48A0-ACD2-C566B26CF3B7}" srcOrd="1" destOrd="4" presId="urn:microsoft.com/office/officeart/2005/8/layout/cycle4"/>
    <dgm:cxn modelId="{7C20CC1D-5CDC-884A-9071-0D1DC6AABAA0}" type="presOf" srcId="{665C7458-7546-4B65-A6C0-1B58562A347C}" destId="{5FAC7182-E498-47B7-928C-BE5D6D2EC093}" srcOrd="0" destOrd="0" presId="urn:microsoft.com/office/officeart/2005/8/layout/cycle4"/>
    <dgm:cxn modelId="{A4E3431F-1AF2-C848-833B-0E9700298607}" type="presOf" srcId="{EC4718A7-ABAF-4EC3-8529-CBE6E4D79778}" destId="{8588CFAB-1F3C-4B7D-A173-19B84BCD62C2}" srcOrd="0" destOrd="1" presId="urn:microsoft.com/office/officeart/2005/8/layout/cycle4"/>
    <dgm:cxn modelId="{92DABB21-5A13-4844-8611-72DEB45A5E03}" type="presOf" srcId="{3A564D82-B9C1-4B7D-A8F5-8088BA08E569}" destId="{BDA5FB8F-C36E-4D66-BC76-B0CDC19314C0}" srcOrd="0" destOrd="0" presId="urn:microsoft.com/office/officeart/2005/8/layout/cycle4"/>
    <dgm:cxn modelId="{5D7AAE25-0B82-7844-B5EC-9F36B29D45EF}" type="presOf" srcId="{B1CEE139-7685-4EC6-8029-6184EE2F0802}" destId="{E62F755E-BB4B-4E40-B69C-92E5078D731B}" srcOrd="1" destOrd="2" presId="urn:microsoft.com/office/officeart/2005/8/layout/cycle4"/>
    <dgm:cxn modelId="{253F5C26-D70A-420F-BDF7-6F09AF7CFD57}" type="presOf" srcId="{1481084D-77E0-4C1B-B4BE-F4DBDFCFAB87}" destId="{9302B911-4D25-4B6C-BFB1-9D541AF2305D}" srcOrd="1" destOrd="5" presId="urn:microsoft.com/office/officeart/2005/8/layout/cycle4"/>
    <dgm:cxn modelId="{A9CD7427-FBDC-524D-9CFE-112746C1E37C}" type="presOf" srcId="{A900D04E-9B71-4B1C-8A30-BAB72EE2C1DB}" destId="{271C8128-57D1-4364-91DD-E634A777BF87}" srcOrd="0" destOrd="4" presId="urn:microsoft.com/office/officeart/2005/8/layout/cycle4"/>
    <dgm:cxn modelId="{D1801C30-0D93-4BDC-B96C-23E1593C753D}" srcId="{6585AA13-FDD2-4C68-AA1A-0D5B750035FF}" destId="{9DF0DF3F-9168-4BA3-A10D-A514BF41D74B}" srcOrd="2" destOrd="0" parTransId="{1DB62087-F520-4041-9118-03AAC4D7D4B4}" sibTransId="{1A9299B5-6A65-4B37-9353-0A522F22E242}"/>
    <dgm:cxn modelId="{1AE2DE30-0DB4-5348-9147-FB71306A0D6B}" srcId="{6F25A5B1-29C4-4BAD-8489-2FD5F576D11B}" destId="{296DA3FA-4E21-4D49-94D8-8CF581F76234}" srcOrd="3" destOrd="0" parTransId="{55F88563-F6B2-6F45-B2A7-527428FF78FA}" sibTransId="{203E80F9-B0B4-7C4A-8025-2653B9A8FC9C}"/>
    <dgm:cxn modelId="{AC88C531-BA1F-4D3F-B6E3-E264D7680A52}" type="presOf" srcId="{5CE04475-0D5E-47EA-B688-EF27037E39E5}" destId="{F1F2C38C-0799-4916-A856-60C9FCD5FCE6}" srcOrd="1" destOrd="1" presId="urn:microsoft.com/office/officeart/2005/8/layout/cycle4"/>
    <dgm:cxn modelId="{08B18D33-47CF-4E98-B5B8-751904DDCE07}" srcId="{E3231B5E-10A0-4E90-9C46-6471D52F4DB4}" destId="{D20FBE4E-E824-4C44-98EB-CD6CD44127DD}" srcOrd="4" destOrd="0" parTransId="{3DE68D9F-6B5A-451F-9658-5C24F7F271AD}" sibTransId="{52854EE7-1717-45DC-BD29-9185D4CD96A7}"/>
    <dgm:cxn modelId="{21D50939-E688-4A15-9FC9-CAEFF33F23AA}" srcId="{665C7458-7546-4B65-A6C0-1B58562A347C}" destId="{21D90566-5DE5-4FF3-865A-8E91BD35E99C}" srcOrd="3" destOrd="0" parTransId="{46F42BF5-8E56-4BC6-BF0F-948A559FD282}" sibTransId="{B2D88D5D-58E7-45CE-B6CE-9A483A02D8E4}"/>
    <dgm:cxn modelId="{9D938A3B-BC2E-8749-8A49-CBB093004509}" type="presOf" srcId="{4D9797A3-8B1D-4BC6-9D6A-0F594259EAD0}" destId="{E62F755E-BB4B-4E40-B69C-92E5078D731B}" srcOrd="1" destOrd="0" presId="urn:microsoft.com/office/officeart/2005/8/layout/cycle4"/>
    <dgm:cxn modelId="{6AF5065C-071F-481A-8527-6521C6C4CB20}" srcId="{8FD9871D-37F6-4F7E-90FD-631EFEE3B1CF}" destId="{6585AA13-FDD2-4C68-AA1A-0D5B750035FF}" srcOrd="2" destOrd="0" parTransId="{A9607E3F-5030-4A1D-83A0-8E3C2EFABCE8}" sibTransId="{7A511626-022E-4D9E-A19F-9E5292E631E9}"/>
    <dgm:cxn modelId="{4429BC5E-1B99-FD49-8777-94BC55B6EB8E}" type="presOf" srcId="{296DA3FA-4E21-4D49-94D8-8CF581F76234}" destId="{271C8128-57D1-4364-91DD-E634A777BF87}" srcOrd="0" destOrd="3" presId="urn:microsoft.com/office/officeart/2005/8/layout/cycle4"/>
    <dgm:cxn modelId="{00EF4745-0ACB-494E-9B1F-FAA38B01DE3E}" srcId="{E3231B5E-10A0-4E90-9C46-6471D52F4DB4}" destId="{6965460C-6763-488F-9CD3-AC166B92FC23}" srcOrd="2" destOrd="0" parTransId="{1A01D137-5280-4C3C-9974-8823FC0AC9EE}" sibTransId="{C2208146-3ED2-4A9A-A87B-E785D8E1EFCD}"/>
    <dgm:cxn modelId="{C2E55165-9517-3143-83F3-8CA9F3D5D86A}" type="presOf" srcId="{6965460C-6763-488F-9CD3-AC166B92FC23}" destId="{8588CFAB-1F3C-4B7D-A173-19B84BCD62C2}" srcOrd="0" destOrd="2" presId="urn:microsoft.com/office/officeart/2005/8/layout/cycle4"/>
    <dgm:cxn modelId="{2F8CCC45-EA79-6D45-8E09-246E76CA4A49}" type="presOf" srcId="{A2681A60-A387-4539-BB77-BEF665DD2944}" destId="{E62F755E-BB4B-4E40-B69C-92E5078D731B}" srcOrd="1" destOrd="1" presId="urn:microsoft.com/office/officeart/2005/8/layout/cycle4"/>
    <dgm:cxn modelId="{08122A66-BAAF-437E-A9B4-186281DE5B14}" type="presOf" srcId="{5CE04475-0D5E-47EA-B688-EF27037E39E5}" destId="{BDA5FB8F-C36E-4D66-BC76-B0CDC19314C0}" srcOrd="0" destOrd="1" presId="urn:microsoft.com/office/officeart/2005/8/layout/cycle4"/>
    <dgm:cxn modelId="{40D94246-EEA9-B740-8ADE-A4FD8E1F3057}" type="presOf" srcId="{D20FBE4E-E824-4C44-98EB-CD6CD44127DD}" destId="{8588CFAB-1F3C-4B7D-A173-19B84BCD62C2}" srcOrd="0" destOrd="4" presId="urn:microsoft.com/office/officeart/2005/8/layout/cycle4"/>
    <dgm:cxn modelId="{9F61C173-C3BA-E74B-9766-29A3CEC7DEF4}" type="presOf" srcId="{5D73DD21-7834-4386-8DA3-31AF8DA9450F}" destId="{9302B911-4D25-4B6C-BFB1-9D541AF2305D}" srcOrd="1" destOrd="3" presId="urn:microsoft.com/office/officeart/2005/8/layout/cycle4"/>
    <dgm:cxn modelId="{5747A555-B7C7-4403-9B95-0EF414EDC412}" srcId="{E3231B5E-10A0-4E90-9C46-6471D52F4DB4}" destId="{91E43FC5-AA17-4BC4-9352-18DF7EEAC118}" srcOrd="6" destOrd="0" parTransId="{F8539677-8349-4E3E-B8CF-2CE19060C5A8}" sibTransId="{A6C11D78-3CC1-492A-B882-E603AB5F49DA}"/>
    <dgm:cxn modelId="{05827F56-9D2C-4933-AF4A-9848A4DD34E4}" srcId="{6585AA13-FDD2-4C68-AA1A-0D5B750035FF}" destId="{D7D175FE-A6B5-483F-81A7-20063FD7D8E9}" srcOrd="4" destOrd="0" parTransId="{B4052AA5-600A-4A65-B7C1-40CC2F886E28}" sibTransId="{B418849C-4286-4EF0-9BEE-73E5C9F38084}"/>
    <dgm:cxn modelId="{0947A557-4212-478B-9B06-E58D3ED4B9C8}" srcId="{8FD9871D-37F6-4F7E-90FD-631EFEE3B1CF}" destId="{665C7458-7546-4B65-A6C0-1B58562A347C}" srcOrd="1" destOrd="0" parTransId="{0A4AB4F5-7648-4A38-8149-AEDB6A0204E4}" sibTransId="{1CCF922A-BDB9-4190-B63F-69DCC6025619}"/>
    <dgm:cxn modelId="{22EF5658-89A1-4A69-94B6-6C95D0E3E9D5}" srcId="{8FD9871D-37F6-4F7E-90FD-631EFEE3B1CF}" destId="{6F25A5B1-29C4-4BAD-8489-2FD5F576D11B}" srcOrd="0" destOrd="0" parTransId="{C605AA82-1902-4349-8020-3746D80D3B27}" sibTransId="{F7DFE2F1-84E2-4DD7-B280-5EC9CA04FE16}"/>
    <dgm:cxn modelId="{E398DB58-88D0-D848-9319-1E92E356F047}" type="presOf" srcId="{8FD9871D-37F6-4F7E-90FD-631EFEE3B1CF}" destId="{EE232779-30A7-4F73-B82A-B06AF6A79925}" srcOrd="0" destOrd="0" presId="urn:microsoft.com/office/officeart/2005/8/layout/cycle4"/>
    <dgm:cxn modelId="{41D1015A-C761-406C-B876-057693B2C1D8}" type="presOf" srcId="{D7D175FE-A6B5-483F-81A7-20063FD7D8E9}" destId="{BDA5FB8F-C36E-4D66-BC76-B0CDC19314C0}" srcOrd="0" destOrd="4" presId="urn:microsoft.com/office/officeart/2005/8/layout/cycle4"/>
    <dgm:cxn modelId="{7E30C37D-4271-4E7D-A46C-353C5430E40A}" srcId="{6F25A5B1-29C4-4BAD-8489-2FD5F576D11B}" destId="{A900D04E-9B71-4B1C-8A30-BAB72EE2C1DB}" srcOrd="4" destOrd="0" parTransId="{55274347-C2E5-4396-93AE-399F93EF2F3C}" sibTransId="{DEAEEBCC-3FE3-4F84-8B03-3DABC649678D}"/>
    <dgm:cxn modelId="{4BB0247F-0DFB-074C-8F13-75997A50C39C}" type="presOf" srcId="{3C56ACA0-F9DA-4D15-AA16-24687C2EC756}" destId="{D49753CF-C8E6-48A0-ACD2-C566B26CF3B7}" srcOrd="1" destOrd="2" presId="urn:microsoft.com/office/officeart/2005/8/layout/cycle4"/>
    <dgm:cxn modelId="{3141F181-884C-4A21-8EBE-25583B7120B4}" srcId="{665C7458-7546-4B65-A6C0-1B58562A347C}" destId="{E87EF0CF-8941-4A7E-8D50-56B61327E75C}" srcOrd="0" destOrd="0" parTransId="{BDB8B119-FA3E-4FD5-AC3B-16FC0A22D8A2}" sibTransId="{A9BB0300-F47F-4980-9D4E-B90E0B718C1A}"/>
    <dgm:cxn modelId="{81182588-BF5D-0A4A-A56C-6AB97E288CD0}" type="presOf" srcId="{F2458D1E-76E5-4DA3-9FDB-27F3A75024A7}" destId="{BDA5FB8F-C36E-4D66-BC76-B0CDC19314C0}" srcOrd="0" destOrd="3" presId="urn:microsoft.com/office/officeart/2005/8/layout/cycle4"/>
    <dgm:cxn modelId="{DC948689-A31F-4225-81F5-89F7C3B74327}" type="presOf" srcId="{6497048E-5E15-46EF-8741-F9F8B0A0BA7B}" destId="{8588CFAB-1F3C-4B7D-A173-19B84BCD62C2}" srcOrd="0" destOrd="7" presId="urn:microsoft.com/office/officeart/2005/8/layout/cycle4"/>
    <dgm:cxn modelId="{3532E089-135A-4E76-B6B6-314D7FD8F528}" type="presOf" srcId="{91E43FC5-AA17-4BC4-9352-18DF7EEAC118}" destId="{8588CFAB-1F3C-4B7D-A173-19B84BCD62C2}" srcOrd="0" destOrd="6" presId="urn:microsoft.com/office/officeart/2005/8/layout/cycle4"/>
    <dgm:cxn modelId="{50E2D08B-6DF6-5142-BC2D-17B9692D7ED9}" type="presOf" srcId="{9DF0DF3F-9168-4BA3-A10D-A514BF41D74B}" destId="{F1F2C38C-0799-4916-A856-60C9FCD5FCE6}" srcOrd="1" destOrd="2" presId="urn:microsoft.com/office/officeart/2005/8/layout/cycle4"/>
    <dgm:cxn modelId="{405C588C-AC1C-413A-8A6A-DCB665786537}" type="presOf" srcId="{91E43FC5-AA17-4BC4-9352-18DF7EEAC118}" destId="{9302B911-4D25-4B6C-BFB1-9D541AF2305D}" srcOrd="1" destOrd="6" presId="urn:microsoft.com/office/officeart/2005/8/layout/cycle4"/>
    <dgm:cxn modelId="{DA9C4B8D-CB4B-FA4A-886C-B92431331B32}" type="presOf" srcId="{21D90566-5DE5-4FF3-865A-8E91BD35E99C}" destId="{293BBDFA-EAFA-4CE9-AC9F-AB6CCB013F21}" srcOrd="0" destOrd="3" presId="urn:microsoft.com/office/officeart/2005/8/layout/cycle4"/>
    <dgm:cxn modelId="{AAA6EA95-C811-457E-A2D2-2296DB42C867}" srcId="{665C7458-7546-4B65-A6C0-1B58562A347C}" destId="{D20960FF-6AE9-46EE-B889-B02469FB4EA8}" srcOrd="4" destOrd="0" parTransId="{BA5F9836-9C51-46EB-9CE5-6FF3A4D07C73}" sibTransId="{417D19F5-6DC3-4302-8BD7-8D9DE9291E68}"/>
    <dgm:cxn modelId="{6C49A99C-FB87-4F6C-9D4A-0432DA9E5DE5}" type="presOf" srcId="{D7D175FE-A6B5-483F-81A7-20063FD7D8E9}" destId="{F1F2C38C-0799-4916-A856-60C9FCD5FCE6}" srcOrd="1" destOrd="4" presId="urn:microsoft.com/office/officeart/2005/8/layout/cycle4"/>
    <dgm:cxn modelId="{A451429D-4B18-4A4A-AC50-2AEB97CDCCAD}" type="presOf" srcId="{D20960FF-6AE9-46EE-B889-B02469FB4EA8}" destId="{293BBDFA-EAFA-4CE9-AC9F-AB6CCB013F21}" srcOrd="0" destOrd="4" presId="urn:microsoft.com/office/officeart/2005/8/layout/cycle4"/>
    <dgm:cxn modelId="{2B39F99E-AE4D-463C-A70D-4C9EEAAB4BA3}" srcId="{6585AA13-FDD2-4C68-AA1A-0D5B750035FF}" destId="{F2458D1E-76E5-4DA3-9FDB-27F3A75024A7}" srcOrd="3" destOrd="0" parTransId="{C5597F1D-E28C-4816-9AE7-323D2D7D8D07}" sibTransId="{2C166E55-D687-4C6E-B993-5DB0F11F2A93}"/>
    <dgm:cxn modelId="{04E48DA5-F38C-9D44-944C-B32F261557CB}" type="presOf" srcId="{6F25A5B1-29C4-4BAD-8489-2FD5F576D11B}" destId="{055D08BD-1CA6-4484-9486-48F2AA9832C5}" srcOrd="0" destOrd="0" presId="urn:microsoft.com/office/officeart/2005/8/layout/cycle4"/>
    <dgm:cxn modelId="{3D2D22AA-9552-654F-A042-167DA799EE4B}" type="presOf" srcId="{6585AA13-FDD2-4C68-AA1A-0D5B750035FF}" destId="{87CBFDD8-A938-4AC7-B217-86037D1CFEE8}" srcOrd="0" destOrd="0" presId="urn:microsoft.com/office/officeart/2005/8/layout/cycle4"/>
    <dgm:cxn modelId="{8CAF7AAC-352F-1B47-B86D-A04D693ADA4F}" type="presOf" srcId="{9DF0DF3F-9168-4BA3-A10D-A514BF41D74B}" destId="{BDA5FB8F-C36E-4D66-BC76-B0CDC19314C0}" srcOrd="0" destOrd="2" presId="urn:microsoft.com/office/officeart/2005/8/layout/cycle4"/>
    <dgm:cxn modelId="{322684B1-8C9E-451C-9D89-6E02B2694C37}" srcId="{E3231B5E-10A0-4E90-9C46-6471D52F4DB4}" destId="{020B180F-EC4E-4B81-8B26-B767A13E9081}" srcOrd="0" destOrd="0" parTransId="{C5E83DAB-8AB4-4263-A739-06EE1CE8DEA8}" sibTransId="{A457B3C8-C61A-4758-A09E-C8E3F38E66C5}"/>
    <dgm:cxn modelId="{74040FB2-9CAD-4F16-979A-F65B74D48613}" srcId="{8FD9871D-37F6-4F7E-90FD-631EFEE3B1CF}" destId="{E3231B5E-10A0-4E90-9C46-6471D52F4DB4}" srcOrd="3" destOrd="0" parTransId="{14BB343B-6995-4E22-BDA4-8953CA2D5EFE}" sibTransId="{9D1452BD-9D93-46CB-814C-41984D3161EF}"/>
    <dgm:cxn modelId="{9B1A82B4-93C1-E04C-982B-1582DDD5B3D7}" type="presOf" srcId="{D20FBE4E-E824-4C44-98EB-CD6CD44127DD}" destId="{9302B911-4D25-4B6C-BFB1-9D541AF2305D}" srcOrd="1" destOrd="4" presId="urn:microsoft.com/office/officeart/2005/8/layout/cycle4"/>
    <dgm:cxn modelId="{728A7CB7-3C21-4835-83D1-BE2E85F8A9D7}" srcId="{6585AA13-FDD2-4C68-AA1A-0D5B750035FF}" destId="{3A564D82-B9C1-4B7D-A8F5-8088BA08E569}" srcOrd="0" destOrd="0" parTransId="{1ECA9CC6-ACAA-4E56-9F91-51720B02583F}" sibTransId="{5F1BD126-7B31-40E1-8A26-B0700E7D71BC}"/>
    <dgm:cxn modelId="{FC4D83B8-0063-459F-A445-129F9284F440}" type="presOf" srcId="{020B180F-EC4E-4B81-8B26-B767A13E9081}" destId="{9302B911-4D25-4B6C-BFB1-9D541AF2305D}" srcOrd="1" destOrd="0" presId="urn:microsoft.com/office/officeart/2005/8/layout/cycle4"/>
    <dgm:cxn modelId="{9CEBD1C1-661A-4C4D-B26B-2EAF8FDD3DF5}" srcId="{665C7458-7546-4B65-A6C0-1B58562A347C}" destId="{3C56ACA0-F9DA-4D15-AA16-24687C2EC756}" srcOrd="2" destOrd="0" parTransId="{D37D8AA5-C220-4214-8764-C6CC95B609D4}" sibTransId="{2F96CF6D-EF6C-4C22-8E07-549BEF2AC270}"/>
    <dgm:cxn modelId="{8D1905C3-3C95-3B40-A7BB-7FACB7C9C254}" type="presOf" srcId="{6965460C-6763-488F-9CD3-AC166B92FC23}" destId="{9302B911-4D25-4B6C-BFB1-9D541AF2305D}" srcOrd="1" destOrd="2" presId="urn:microsoft.com/office/officeart/2005/8/layout/cycle4"/>
    <dgm:cxn modelId="{FE3E2CCA-7C5F-9843-96F4-8AE3288BF05B}" type="presOf" srcId="{21D90566-5DE5-4FF3-865A-8E91BD35E99C}" destId="{D49753CF-C8E6-48A0-ACD2-C566B26CF3B7}" srcOrd="1" destOrd="3" presId="urn:microsoft.com/office/officeart/2005/8/layout/cycle4"/>
    <dgm:cxn modelId="{B76702CD-6EA2-44F3-99BF-EF3505B5CA60}" srcId="{665C7458-7546-4B65-A6C0-1B58562A347C}" destId="{402702C1-B134-473A-AF80-E19869AB0BBB}" srcOrd="1" destOrd="0" parTransId="{41E3631A-FF41-4153-83FE-372AD1F6A620}" sibTransId="{6029AB68-D1EB-4194-8887-3913584BD113}"/>
    <dgm:cxn modelId="{27F126CD-E4BD-485E-AA9C-196DF665BECE}" type="presOf" srcId="{1481084D-77E0-4C1B-B4BE-F4DBDFCFAB87}" destId="{8588CFAB-1F3C-4B7D-A173-19B84BCD62C2}" srcOrd="0" destOrd="5" presId="urn:microsoft.com/office/officeart/2005/8/layout/cycle4"/>
    <dgm:cxn modelId="{FFD088CF-E27C-5244-8A99-24AA1FB93F93}" type="presOf" srcId="{4D9797A3-8B1D-4BC6-9D6A-0F594259EAD0}" destId="{271C8128-57D1-4364-91DD-E634A777BF87}" srcOrd="0" destOrd="0" presId="urn:microsoft.com/office/officeart/2005/8/layout/cycle4"/>
    <dgm:cxn modelId="{75F7CDD5-577A-498D-BB6B-010DD0EE1BFD}" srcId="{6585AA13-FDD2-4C68-AA1A-0D5B750035FF}" destId="{5CE04475-0D5E-47EA-B688-EF27037E39E5}" srcOrd="1" destOrd="0" parTransId="{864A18D5-F583-4065-927D-C662D7482978}" sibTransId="{B6969578-C382-477A-817A-B74122EAF23B}"/>
    <dgm:cxn modelId="{9D7F75DB-2AB2-9748-9C4A-5FA5AC905AFE}" type="presOf" srcId="{E3231B5E-10A0-4E90-9C46-6471D52F4DB4}" destId="{3D5672E0-3708-427F-95AA-3936580C981C}" srcOrd="0" destOrd="0" presId="urn:microsoft.com/office/officeart/2005/8/layout/cycle4"/>
    <dgm:cxn modelId="{7CCBA1DB-48CE-E343-ADC2-5100E99D1B00}" type="presOf" srcId="{F2458D1E-76E5-4DA3-9FDB-27F3A75024A7}" destId="{F1F2C38C-0799-4916-A856-60C9FCD5FCE6}" srcOrd="1" destOrd="3" presId="urn:microsoft.com/office/officeart/2005/8/layout/cycle4"/>
    <dgm:cxn modelId="{14C193DF-C101-B648-A803-4D9547E28E3C}" type="presOf" srcId="{402702C1-B134-473A-AF80-E19869AB0BBB}" destId="{293BBDFA-EAFA-4CE9-AC9F-AB6CCB013F21}" srcOrd="0" destOrd="1" presId="urn:microsoft.com/office/officeart/2005/8/layout/cycle4"/>
    <dgm:cxn modelId="{FC50BFE0-71DD-4EBD-AEF0-60E3FC06D74C}" srcId="{E3231B5E-10A0-4E90-9C46-6471D52F4DB4}" destId="{EC4718A7-ABAF-4EC3-8529-CBE6E4D79778}" srcOrd="1" destOrd="0" parTransId="{F8473785-2419-4DCF-9328-5A7A936D4181}" sibTransId="{49FE2BC4-F4AC-4CCD-8ECF-B4DF2797C51F}"/>
    <dgm:cxn modelId="{08C8F2E9-BC0A-49C5-94DB-A0BFF5FCE85F}" srcId="{E3231B5E-10A0-4E90-9C46-6471D52F4DB4}" destId="{5D73DD21-7834-4386-8DA3-31AF8DA9450F}" srcOrd="3" destOrd="0" parTransId="{A77D110F-0217-4E7F-835A-EAD49883831D}" sibTransId="{F5A1CE73-B368-461C-A6E6-3C05F591E72E}"/>
    <dgm:cxn modelId="{EF3CBCEA-DE8B-C948-957E-D2AF05CB68C6}" type="presOf" srcId="{5D73DD21-7834-4386-8DA3-31AF8DA9450F}" destId="{8588CFAB-1F3C-4B7D-A173-19B84BCD62C2}" srcOrd="0" destOrd="3" presId="urn:microsoft.com/office/officeart/2005/8/layout/cycle4"/>
    <dgm:cxn modelId="{AA300DEE-1932-CD42-A8F2-286D6361BA43}" type="presOf" srcId="{B1CEE139-7685-4EC6-8029-6184EE2F0802}" destId="{271C8128-57D1-4364-91DD-E634A777BF87}" srcOrd="0" destOrd="2" presId="urn:microsoft.com/office/officeart/2005/8/layout/cycle4"/>
    <dgm:cxn modelId="{5E72DCF1-9899-0942-912F-88C579917601}" type="presOf" srcId="{EC4718A7-ABAF-4EC3-8529-CBE6E4D79778}" destId="{9302B911-4D25-4B6C-BFB1-9D541AF2305D}" srcOrd="1" destOrd="1" presId="urn:microsoft.com/office/officeart/2005/8/layout/cycle4"/>
    <dgm:cxn modelId="{C9954AF2-54B5-462E-A965-8D4B6DFFD3CE}" srcId="{E3231B5E-10A0-4E90-9C46-6471D52F4DB4}" destId="{1481084D-77E0-4C1B-B4BE-F4DBDFCFAB87}" srcOrd="5" destOrd="0" parTransId="{48CA1284-BA7E-444F-B111-0605E061AB1D}" sibTransId="{BAD7110B-33CF-403C-814B-5FEEDA05881C}"/>
    <dgm:cxn modelId="{9FE678F2-7C7B-BD4E-8359-42C19E89CD65}" type="presOf" srcId="{E87EF0CF-8941-4A7E-8D50-56B61327E75C}" destId="{D49753CF-C8E6-48A0-ACD2-C566B26CF3B7}" srcOrd="1" destOrd="0" presId="urn:microsoft.com/office/officeart/2005/8/layout/cycle4"/>
    <dgm:cxn modelId="{5945F0F2-F574-D845-81A8-A2CE2879818F}" type="presOf" srcId="{A2681A60-A387-4539-BB77-BEF665DD2944}" destId="{271C8128-57D1-4364-91DD-E634A777BF87}" srcOrd="0" destOrd="1" presId="urn:microsoft.com/office/officeart/2005/8/layout/cycle4"/>
    <dgm:cxn modelId="{778DC5F5-B2BD-B840-A3A0-ECA199F25B57}" type="presOf" srcId="{E87EF0CF-8941-4A7E-8D50-56B61327E75C}" destId="{293BBDFA-EAFA-4CE9-AC9F-AB6CCB013F21}" srcOrd="0" destOrd="0" presId="urn:microsoft.com/office/officeart/2005/8/layout/cycle4"/>
    <dgm:cxn modelId="{4C0FE8F7-2E99-EA4F-A390-FF000F7DCED6}" type="presOf" srcId="{3C56ACA0-F9DA-4D15-AA16-24687C2EC756}" destId="{293BBDFA-EAFA-4CE9-AC9F-AB6CCB013F21}" srcOrd="0" destOrd="2" presId="urn:microsoft.com/office/officeart/2005/8/layout/cycle4"/>
    <dgm:cxn modelId="{AE3F3AF8-380B-4FCB-9DCF-C416AB3FB61C}" type="presOf" srcId="{6497048E-5E15-46EF-8741-F9F8B0A0BA7B}" destId="{9302B911-4D25-4B6C-BFB1-9D541AF2305D}" srcOrd="1" destOrd="7" presId="urn:microsoft.com/office/officeart/2005/8/layout/cycle4"/>
    <dgm:cxn modelId="{C0DF35F9-5F39-0544-B493-A9D8164CB791}" type="presOf" srcId="{296DA3FA-4E21-4D49-94D8-8CF581F76234}" destId="{E62F755E-BB4B-4E40-B69C-92E5078D731B}" srcOrd="1" destOrd="3" presId="urn:microsoft.com/office/officeart/2005/8/layout/cycle4"/>
    <dgm:cxn modelId="{5FE292FF-73B7-4090-93F0-E72B5EA0A8CD}" srcId="{6F25A5B1-29C4-4BAD-8489-2FD5F576D11B}" destId="{B1CEE139-7685-4EC6-8029-6184EE2F0802}" srcOrd="2" destOrd="0" parTransId="{4C6CFFAE-B051-42FA-883B-179860198C71}" sibTransId="{6DDBD555-FA59-4119-8EA7-B2648F34F236}"/>
    <dgm:cxn modelId="{A2EC850E-4BD2-D643-BD0F-8058004CFB74}" type="presParOf" srcId="{EE232779-30A7-4F73-B82A-B06AF6A79925}" destId="{543ACAF1-CB16-4EC2-8E34-1735B42BC64B}" srcOrd="0" destOrd="0" presId="urn:microsoft.com/office/officeart/2005/8/layout/cycle4"/>
    <dgm:cxn modelId="{D6F1C066-AAE1-8B40-BAD8-870DEFF7FFEC}" type="presParOf" srcId="{543ACAF1-CB16-4EC2-8E34-1735B42BC64B}" destId="{55CF0ADE-EE70-4D1E-BF3E-DCF66BEEDDB8}" srcOrd="0" destOrd="0" presId="urn:microsoft.com/office/officeart/2005/8/layout/cycle4"/>
    <dgm:cxn modelId="{AF0138B8-C8A1-8149-ADF8-3EE46417D81E}" type="presParOf" srcId="{55CF0ADE-EE70-4D1E-BF3E-DCF66BEEDDB8}" destId="{271C8128-57D1-4364-91DD-E634A777BF87}" srcOrd="0" destOrd="0" presId="urn:microsoft.com/office/officeart/2005/8/layout/cycle4"/>
    <dgm:cxn modelId="{5E84C7A0-2AFD-1843-AA5C-5D0926ED4945}" type="presParOf" srcId="{55CF0ADE-EE70-4D1E-BF3E-DCF66BEEDDB8}" destId="{E62F755E-BB4B-4E40-B69C-92E5078D731B}" srcOrd="1" destOrd="0" presId="urn:microsoft.com/office/officeart/2005/8/layout/cycle4"/>
    <dgm:cxn modelId="{97DE42EB-E890-E64C-9180-23A8B54406B9}" type="presParOf" srcId="{543ACAF1-CB16-4EC2-8E34-1735B42BC64B}" destId="{6CC0F890-A489-4887-BED6-9EFCE7D6B6D8}" srcOrd="1" destOrd="0" presId="urn:microsoft.com/office/officeart/2005/8/layout/cycle4"/>
    <dgm:cxn modelId="{D6D97B7A-7B2A-8E4E-8205-794D8720E09F}" type="presParOf" srcId="{6CC0F890-A489-4887-BED6-9EFCE7D6B6D8}" destId="{293BBDFA-EAFA-4CE9-AC9F-AB6CCB013F21}" srcOrd="0" destOrd="0" presId="urn:microsoft.com/office/officeart/2005/8/layout/cycle4"/>
    <dgm:cxn modelId="{B686090F-0A40-F34D-98C7-B18E635424DF}" type="presParOf" srcId="{6CC0F890-A489-4887-BED6-9EFCE7D6B6D8}" destId="{D49753CF-C8E6-48A0-ACD2-C566B26CF3B7}" srcOrd="1" destOrd="0" presId="urn:microsoft.com/office/officeart/2005/8/layout/cycle4"/>
    <dgm:cxn modelId="{08FC4126-4AD0-5640-B3B7-06850A772667}" type="presParOf" srcId="{543ACAF1-CB16-4EC2-8E34-1735B42BC64B}" destId="{36112811-3D7C-4577-BE9D-05F2DFBEDBDD}" srcOrd="2" destOrd="0" presId="urn:microsoft.com/office/officeart/2005/8/layout/cycle4"/>
    <dgm:cxn modelId="{3C53C049-FEA3-4549-A5D5-F7A81B99280A}" type="presParOf" srcId="{36112811-3D7C-4577-BE9D-05F2DFBEDBDD}" destId="{BDA5FB8F-C36E-4D66-BC76-B0CDC19314C0}" srcOrd="0" destOrd="0" presId="urn:microsoft.com/office/officeart/2005/8/layout/cycle4"/>
    <dgm:cxn modelId="{6DA0F2D1-8E68-9247-9971-42EF165D6B6D}" type="presParOf" srcId="{36112811-3D7C-4577-BE9D-05F2DFBEDBDD}" destId="{F1F2C38C-0799-4916-A856-60C9FCD5FCE6}" srcOrd="1" destOrd="0" presId="urn:microsoft.com/office/officeart/2005/8/layout/cycle4"/>
    <dgm:cxn modelId="{9485E1BC-C999-A940-9954-9DDC0AB47C09}" type="presParOf" srcId="{543ACAF1-CB16-4EC2-8E34-1735B42BC64B}" destId="{2F762991-0986-4046-A188-CEDEBFD6DA88}" srcOrd="3" destOrd="0" presId="urn:microsoft.com/office/officeart/2005/8/layout/cycle4"/>
    <dgm:cxn modelId="{B4B5BDF7-31CF-D44B-A4E1-B482D41B654E}" type="presParOf" srcId="{2F762991-0986-4046-A188-CEDEBFD6DA88}" destId="{8588CFAB-1F3C-4B7D-A173-19B84BCD62C2}" srcOrd="0" destOrd="0" presId="urn:microsoft.com/office/officeart/2005/8/layout/cycle4"/>
    <dgm:cxn modelId="{BA04D168-CC79-A348-BB22-6B66D6C18E12}" type="presParOf" srcId="{2F762991-0986-4046-A188-CEDEBFD6DA88}" destId="{9302B911-4D25-4B6C-BFB1-9D541AF2305D}" srcOrd="1" destOrd="0" presId="urn:microsoft.com/office/officeart/2005/8/layout/cycle4"/>
    <dgm:cxn modelId="{F184DE26-E6C7-134A-8D9B-5BD1E839F69C}" type="presParOf" srcId="{543ACAF1-CB16-4EC2-8E34-1735B42BC64B}" destId="{472D98F4-9B37-458D-9A32-4A8994A0645E}" srcOrd="4" destOrd="0" presId="urn:microsoft.com/office/officeart/2005/8/layout/cycle4"/>
    <dgm:cxn modelId="{4833DE99-6475-F845-8483-C746B86B23D4}" type="presParOf" srcId="{EE232779-30A7-4F73-B82A-B06AF6A79925}" destId="{618016BB-94A2-4EBA-B0C7-437BA7E2C309}" srcOrd="1" destOrd="0" presId="urn:microsoft.com/office/officeart/2005/8/layout/cycle4"/>
    <dgm:cxn modelId="{954A7B11-8CED-8C4F-B218-8E2E1C5EAF57}" type="presParOf" srcId="{618016BB-94A2-4EBA-B0C7-437BA7E2C309}" destId="{055D08BD-1CA6-4484-9486-48F2AA9832C5}" srcOrd="0" destOrd="0" presId="urn:microsoft.com/office/officeart/2005/8/layout/cycle4"/>
    <dgm:cxn modelId="{0F5E0AF6-3E05-D546-8C6C-96DA8C24F686}" type="presParOf" srcId="{618016BB-94A2-4EBA-B0C7-437BA7E2C309}" destId="{5FAC7182-E498-47B7-928C-BE5D6D2EC093}" srcOrd="1" destOrd="0" presId="urn:microsoft.com/office/officeart/2005/8/layout/cycle4"/>
    <dgm:cxn modelId="{BDF3DADC-8361-C14A-A2C9-C85C85681059}" type="presParOf" srcId="{618016BB-94A2-4EBA-B0C7-437BA7E2C309}" destId="{87CBFDD8-A938-4AC7-B217-86037D1CFEE8}" srcOrd="2" destOrd="0" presId="urn:microsoft.com/office/officeart/2005/8/layout/cycle4"/>
    <dgm:cxn modelId="{7DF75D52-4B56-3B47-9B65-6787AED5EB69}" type="presParOf" srcId="{618016BB-94A2-4EBA-B0C7-437BA7E2C309}" destId="{3D5672E0-3708-427F-95AA-3936580C981C}" srcOrd="3" destOrd="0" presId="urn:microsoft.com/office/officeart/2005/8/layout/cycle4"/>
    <dgm:cxn modelId="{4FE6010F-47A9-ED4E-A7B8-1BCE4039CC58}" type="presParOf" srcId="{618016BB-94A2-4EBA-B0C7-437BA7E2C309}" destId="{D659D7C2-DC60-4B7E-9AB3-5DA98BE57EBD}" srcOrd="4" destOrd="0" presId="urn:microsoft.com/office/officeart/2005/8/layout/cycle4"/>
    <dgm:cxn modelId="{FBCBA685-F3CB-C544-8865-4BB8BBA03336}" type="presParOf" srcId="{EE232779-30A7-4F73-B82A-B06AF6A79925}" destId="{7E0E4D78-9F8F-47BA-9911-90C622C57A3B}" srcOrd="2" destOrd="0" presId="urn:microsoft.com/office/officeart/2005/8/layout/cycle4"/>
    <dgm:cxn modelId="{41FAA251-2516-B74B-A816-F86D5F170A62}" type="presParOf" srcId="{EE232779-30A7-4F73-B82A-B06AF6A79925}" destId="{F09B9295-0D8D-47B0-94C8-AE06D7D40048}"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5FB8F-C36E-4D66-BC76-B0CDC19314C0}">
      <dsp:nvSpPr>
        <dsp:cNvPr id="0" name=""/>
        <dsp:cNvSpPr/>
      </dsp:nvSpPr>
      <dsp:spPr>
        <a:xfrm>
          <a:off x="4423567" y="2447173"/>
          <a:ext cx="4168212" cy="213186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0" tIns="0" rIns="60960" bIns="60960" numCol="1" spcCol="1270" anchor="t" anchorCtr="0">
          <a:noAutofit/>
        </a:bodyPr>
        <a:lstStyle/>
        <a:p>
          <a:pPr marL="401638" lvl="1" indent="-166688" algn="l" defTabSz="711200">
            <a:lnSpc>
              <a:spcPct val="100000"/>
            </a:lnSpc>
            <a:spcBef>
              <a:spcPct val="0"/>
            </a:spcBef>
            <a:spcAft>
              <a:spcPct val="15000"/>
            </a:spcAft>
            <a:buChar char="•"/>
          </a:pPr>
          <a:r>
            <a:rPr lang="en-US" sz="1600" kern="1200" dirty="0"/>
            <a:t>CareerTalk series</a:t>
          </a:r>
          <a:endParaRPr lang="en-US" sz="1800" kern="1200" dirty="0"/>
        </a:p>
        <a:p>
          <a:pPr marL="401638" lvl="1" indent="-166688" algn="l" defTabSz="711200">
            <a:lnSpc>
              <a:spcPct val="150000"/>
            </a:lnSpc>
            <a:spcBef>
              <a:spcPct val="0"/>
            </a:spcBef>
            <a:spcAft>
              <a:spcPct val="15000"/>
            </a:spcAft>
            <a:buChar char="•"/>
          </a:pPr>
          <a:r>
            <a:rPr lang="en-US" sz="1600" kern="1200" dirty="0"/>
            <a:t>Industry Exposure</a:t>
          </a:r>
        </a:p>
        <a:p>
          <a:pPr marL="401638" lvl="1" indent="-166688" algn="l" defTabSz="711200">
            <a:lnSpc>
              <a:spcPct val="150000"/>
            </a:lnSpc>
            <a:spcBef>
              <a:spcPct val="0"/>
            </a:spcBef>
            <a:spcAft>
              <a:spcPct val="15000"/>
            </a:spcAft>
            <a:buChar char="•"/>
          </a:pPr>
          <a:r>
            <a:rPr lang="en-US" sz="1600" kern="1200" dirty="0"/>
            <a:t>Information Sessions</a:t>
          </a:r>
        </a:p>
        <a:p>
          <a:pPr marL="401638" lvl="1" indent="-166688" algn="l" defTabSz="711200">
            <a:lnSpc>
              <a:spcPct val="150000"/>
            </a:lnSpc>
            <a:spcBef>
              <a:spcPct val="0"/>
            </a:spcBef>
            <a:spcAft>
              <a:spcPct val="15000"/>
            </a:spcAft>
            <a:buChar char="•"/>
          </a:pPr>
          <a:r>
            <a:rPr lang="en-US" sz="1600" kern="1200" dirty="0"/>
            <a:t>Company site visits</a:t>
          </a:r>
        </a:p>
        <a:p>
          <a:pPr marL="114300" lvl="1" indent="0" algn="l" defTabSz="666750">
            <a:lnSpc>
              <a:spcPct val="90000"/>
            </a:lnSpc>
            <a:spcBef>
              <a:spcPct val="0"/>
            </a:spcBef>
            <a:spcAft>
              <a:spcPct val="15000"/>
            </a:spcAft>
            <a:buChar char="•"/>
          </a:pPr>
          <a:endParaRPr lang="en-US" sz="1500" kern="1200" dirty="0"/>
        </a:p>
      </dsp:txBody>
      <dsp:txXfrm>
        <a:off x="5720861" y="3026968"/>
        <a:ext cx="2824088" cy="1505235"/>
      </dsp:txXfrm>
    </dsp:sp>
    <dsp:sp modelId="{8588CFAB-1F3C-4B7D-A173-19B84BCD62C2}">
      <dsp:nvSpPr>
        <dsp:cNvPr id="0" name=""/>
        <dsp:cNvSpPr/>
      </dsp:nvSpPr>
      <dsp:spPr>
        <a:xfrm>
          <a:off x="10903" y="2410410"/>
          <a:ext cx="4037523" cy="214495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66725">
            <a:lnSpc>
              <a:spcPct val="150000"/>
            </a:lnSpc>
            <a:spcBef>
              <a:spcPct val="0"/>
            </a:spcBef>
            <a:spcAft>
              <a:spcPct val="15000"/>
            </a:spcAft>
            <a:buChar char="•"/>
          </a:pPr>
          <a:endParaRPr lang="en-US" sz="1050" kern="1200" dirty="0"/>
        </a:p>
        <a:p>
          <a:pPr marL="114300" lvl="1" indent="-114300" algn="l" defTabSz="666750">
            <a:lnSpc>
              <a:spcPct val="150000"/>
            </a:lnSpc>
            <a:spcBef>
              <a:spcPct val="0"/>
            </a:spcBef>
            <a:spcAft>
              <a:spcPct val="15000"/>
            </a:spcAft>
            <a:buChar char="•"/>
          </a:pPr>
          <a:r>
            <a:rPr lang="en-US" sz="1500" kern="1200" dirty="0"/>
            <a:t>Internships</a:t>
          </a:r>
          <a:endParaRPr lang="en-US" sz="2400" kern="1200" dirty="0"/>
        </a:p>
        <a:p>
          <a:pPr marL="114300" lvl="1" indent="-114300" algn="l" defTabSz="666750">
            <a:lnSpc>
              <a:spcPct val="150000"/>
            </a:lnSpc>
            <a:spcBef>
              <a:spcPct val="0"/>
            </a:spcBef>
            <a:spcAft>
              <a:spcPct val="15000"/>
            </a:spcAft>
            <a:buChar char="•"/>
          </a:pPr>
          <a:r>
            <a:rPr lang="en-US" sz="1500" kern="1200" dirty="0"/>
            <a:t>Full-time positions</a:t>
          </a:r>
        </a:p>
        <a:p>
          <a:pPr marL="114300" lvl="1" indent="-114300" algn="l" defTabSz="666750">
            <a:lnSpc>
              <a:spcPct val="150000"/>
            </a:lnSpc>
            <a:spcBef>
              <a:spcPct val="0"/>
            </a:spcBef>
            <a:spcAft>
              <a:spcPct val="15000"/>
            </a:spcAft>
            <a:buChar char="•"/>
          </a:pPr>
          <a:r>
            <a:rPr lang="en-US" sz="1500" kern="1200" dirty="0"/>
            <a:t>Job search </a:t>
          </a:r>
          <a:r>
            <a:rPr lang="en-US" sz="1400" kern="1200" dirty="0"/>
            <a:t>resources</a:t>
          </a:r>
          <a:endParaRPr lang="en-US" sz="1500" kern="1200" dirty="0"/>
        </a:p>
        <a:p>
          <a:pPr marL="114300" lvl="1" indent="-114300" algn="l" defTabSz="666750">
            <a:lnSpc>
              <a:spcPct val="150000"/>
            </a:lnSpc>
            <a:spcBef>
              <a:spcPct val="0"/>
            </a:spcBef>
            <a:spcAft>
              <a:spcPct val="15000"/>
            </a:spcAft>
            <a:buChar char="•"/>
          </a:pPr>
          <a:r>
            <a:rPr lang="en-US" sz="1500" kern="1200" dirty="0"/>
            <a:t>Campus career fairs</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58021" y="2993767"/>
        <a:ext cx="2732030" cy="1514482"/>
      </dsp:txXfrm>
    </dsp:sp>
    <dsp:sp modelId="{293BBDFA-EAFA-4CE9-AC9F-AB6CCB013F21}">
      <dsp:nvSpPr>
        <dsp:cNvPr id="0" name=""/>
        <dsp:cNvSpPr/>
      </dsp:nvSpPr>
      <dsp:spPr>
        <a:xfrm>
          <a:off x="4347371" y="32409"/>
          <a:ext cx="4111762" cy="2197302"/>
        </a:xfrm>
        <a:prstGeom prst="roundRect">
          <a:avLst>
            <a:gd name="adj" fmla="val 10000"/>
          </a:avLst>
        </a:prstGeom>
        <a:solidFill>
          <a:schemeClr val="lt1">
            <a:alpha val="90000"/>
            <a:hueOff val="0"/>
            <a:satOff val="0"/>
            <a:lumOff val="0"/>
            <a:alphaOff val="0"/>
          </a:schemeClr>
        </a:solidFill>
        <a:ln w="9525" cap="flat" cmpd="sng" algn="ctr">
          <a:no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0" tIns="60960" rIns="54864" bIns="60960" numCol="1" spcCol="1270" anchor="t" anchorCtr="0">
          <a:noAutofit/>
        </a:bodyPr>
        <a:lstStyle/>
        <a:p>
          <a:pPr marL="623888" lvl="1" indent="-166688" algn="l" defTabSz="711200">
            <a:lnSpc>
              <a:spcPct val="150000"/>
            </a:lnSpc>
            <a:spcBef>
              <a:spcPct val="0"/>
            </a:spcBef>
            <a:spcAft>
              <a:spcPct val="15000"/>
            </a:spcAft>
            <a:buChar char="•"/>
            <a:tabLst/>
          </a:pPr>
          <a:r>
            <a:rPr lang="en-US" sz="1600" kern="1200" dirty="0"/>
            <a:t>Resumes</a:t>
          </a:r>
        </a:p>
        <a:p>
          <a:pPr marL="623888" lvl="1" indent="-166688" algn="l" defTabSz="711200">
            <a:lnSpc>
              <a:spcPct val="150000"/>
            </a:lnSpc>
            <a:spcBef>
              <a:spcPct val="0"/>
            </a:spcBef>
            <a:spcAft>
              <a:spcPct val="15000"/>
            </a:spcAft>
            <a:buChar char="•"/>
            <a:tabLst/>
          </a:pPr>
          <a:r>
            <a:rPr lang="en-US" sz="1600" kern="1200" dirty="0"/>
            <a:t>Networking</a:t>
          </a:r>
        </a:p>
        <a:p>
          <a:pPr marL="623888" lvl="1" indent="-166688" algn="l" defTabSz="711200">
            <a:lnSpc>
              <a:spcPct val="150000"/>
            </a:lnSpc>
            <a:spcBef>
              <a:spcPct val="0"/>
            </a:spcBef>
            <a:spcAft>
              <a:spcPct val="15000"/>
            </a:spcAft>
            <a:buChar char="•"/>
            <a:tabLst/>
          </a:pPr>
          <a:r>
            <a:rPr lang="en-US" sz="1600" kern="1200" dirty="0"/>
            <a:t>Social media</a:t>
          </a:r>
        </a:p>
        <a:p>
          <a:pPr marL="623888" lvl="1" indent="-166688" algn="l" defTabSz="711200">
            <a:lnSpc>
              <a:spcPct val="150000"/>
            </a:lnSpc>
            <a:spcBef>
              <a:spcPct val="0"/>
            </a:spcBef>
            <a:spcAft>
              <a:spcPct val="15000"/>
            </a:spcAft>
            <a:buChar char="•"/>
            <a:tabLst/>
          </a:pPr>
          <a:r>
            <a:rPr lang="en-US" sz="1600" kern="1200" dirty="0"/>
            <a:t>Interviewing</a:t>
          </a:r>
        </a:p>
        <a:p>
          <a:pPr marL="623888" lvl="1" indent="-166688" algn="l" defTabSz="711200">
            <a:lnSpc>
              <a:spcPct val="150000"/>
            </a:lnSpc>
            <a:spcBef>
              <a:spcPct val="0"/>
            </a:spcBef>
            <a:spcAft>
              <a:spcPct val="15000"/>
            </a:spcAft>
            <a:buChar char="•"/>
            <a:tabLst/>
          </a:pPr>
          <a:r>
            <a:rPr lang="en-US" sz="1600" kern="1200" dirty="0"/>
            <a:t>Negotiations</a:t>
          </a:r>
        </a:p>
      </dsp:txBody>
      <dsp:txXfrm>
        <a:off x="5629168" y="80677"/>
        <a:ext cx="2781697" cy="1551440"/>
      </dsp:txXfrm>
    </dsp:sp>
    <dsp:sp modelId="{271C8128-57D1-4364-91DD-E634A777BF87}">
      <dsp:nvSpPr>
        <dsp:cNvPr id="0" name=""/>
        <dsp:cNvSpPr/>
      </dsp:nvSpPr>
      <dsp:spPr>
        <a:xfrm>
          <a:off x="0" y="10585"/>
          <a:ext cx="4290242" cy="2222505"/>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150000"/>
            </a:lnSpc>
            <a:spcBef>
              <a:spcPct val="0"/>
            </a:spcBef>
            <a:spcAft>
              <a:spcPct val="15000"/>
            </a:spcAft>
            <a:buChar char="•"/>
          </a:pPr>
          <a:r>
            <a:rPr lang="en-US" sz="1600" kern="1200" dirty="0"/>
            <a:t>Career assessment</a:t>
          </a:r>
        </a:p>
        <a:p>
          <a:pPr marL="171450" lvl="1" indent="-171450" algn="l" defTabSz="711200">
            <a:lnSpc>
              <a:spcPct val="150000"/>
            </a:lnSpc>
            <a:spcBef>
              <a:spcPct val="0"/>
            </a:spcBef>
            <a:spcAft>
              <a:spcPct val="15000"/>
            </a:spcAft>
            <a:buChar char="•"/>
          </a:pPr>
          <a:r>
            <a:rPr lang="en-US" sz="1600" kern="1200" dirty="0"/>
            <a:t>Resume assistance</a:t>
          </a:r>
        </a:p>
        <a:p>
          <a:pPr marL="171450" lvl="1" indent="-171450" algn="l" defTabSz="711200">
            <a:lnSpc>
              <a:spcPct val="150000"/>
            </a:lnSpc>
            <a:spcBef>
              <a:spcPct val="0"/>
            </a:spcBef>
            <a:spcAft>
              <a:spcPct val="15000"/>
            </a:spcAft>
            <a:buChar char="•"/>
          </a:pPr>
          <a:r>
            <a:rPr lang="en-US" sz="1600" kern="1200" dirty="0"/>
            <a:t>LinkedIn coaching</a:t>
          </a:r>
        </a:p>
        <a:p>
          <a:pPr marL="171450" lvl="1" indent="-171450" algn="l" defTabSz="711200">
            <a:lnSpc>
              <a:spcPct val="150000"/>
            </a:lnSpc>
            <a:spcBef>
              <a:spcPct val="0"/>
            </a:spcBef>
            <a:spcAft>
              <a:spcPct val="15000"/>
            </a:spcAft>
            <a:buChar char="•"/>
          </a:pPr>
          <a:r>
            <a:rPr lang="en-US" sz="1600" kern="1200" dirty="0"/>
            <a:t>Job-search </a:t>
          </a:r>
          <a:r>
            <a:rPr lang="en-US" sz="1400" kern="1200" dirty="0"/>
            <a:t>strategies</a:t>
          </a:r>
          <a:endParaRPr lang="en-US" sz="1600" kern="1200" dirty="0"/>
        </a:p>
        <a:p>
          <a:pPr marL="171450" lvl="1" indent="-171450" algn="l" defTabSz="711200">
            <a:lnSpc>
              <a:spcPct val="150000"/>
            </a:lnSpc>
            <a:spcBef>
              <a:spcPct val="0"/>
            </a:spcBef>
            <a:spcAft>
              <a:spcPct val="15000"/>
            </a:spcAft>
            <a:buChar char="•"/>
          </a:pPr>
          <a:r>
            <a:rPr lang="en-US" sz="1600" kern="1200" dirty="0"/>
            <a:t>Mock interviews</a:t>
          </a:r>
        </a:p>
      </dsp:txBody>
      <dsp:txXfrm>
        <a:off x="48821" y="59406"/>
        <a:ext cx="2905527" cy="1569237"/>
      </dsp:txXfrm>
    </dsp:sp>
    <dsp:sp modelId="{055D08BD-1CA6-4484-9486-48F2AA9832C5}">
      <dsp:nvSpPr>
        <dsp:cNvPr id="0" name=""/>
        <dsp:cNvSpPr/>
      </dsp:nvSpPr>
      <dsp:spPr>
        <a:xfrm>
          <a:off x="2047518" y="252042"/>
          <a:ext cx="2176905" cy="1971281"/>
        </a:xfrm>
        <a:prstGeom prst="pieWedge">
          <a:avLst/>
        </a:prstGeom>
        <a:solidFill>
          <a:srgbClr val="FF434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t>Individual Coaching</a:t>
          </a:r>
        </a:p>
      </dsp:txBody>
      <dsp:txXfrm>
        <a:off x="2685119" y="829417"/>
        <a:ext cx="1539304" cy="1393906"/>
      </dsp:txXfrm>
    </dsp:sp>
    <dsp:sp modelId="{5FAC7182-E498-47B7-928C-BE5D6D2EC093}">
      <dsp:nvSpPr>
        <dsp:cNvPr id="0" name=""/>
        <dsp:cNvSpPr/>
      </dsp:nvSpPr>
      <dsp:spPr>
        <a:xfrm rot="5400000">
          <a:off x="4392899" y="178602"/>
          <a:ext cx="1971281" cy="2152461"/>
        </a:xfrm>
        <a:prstGeom prst="pieWedg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Workshops and Webinars</a:t>
          </a:r>
        </a:p>
      </dsp:txBody>
      <dsp:txXfrm rot="-5400000">
        <a:off x="4302309" y="846567"/>
        <a:ext cx="1522020" cy="1393906"/>
      </dsp:txXfrm>
    </dsp:sp>
    <dsp:sp modelId="{87CBFDD8-A938-4AC7-B217-86037D1CFEE8}">
      <dsp:nvSpPr>
        <dsp:cNvPr id="0" name=""/>
        <dsp:cNvSpPr/>
      </dsp:nvSpPr>
      <dsp:spPr>
        <a:xfrm rot="10800000">
          <a:off x="4274099" y="2345384"/>
          <a:ext cx="2166812" cy="1971281"/>
        </a:xfrm>
        <a:prstGeom prst="pieWedge">
          <a:avLst/>
        </a:prstGeom>
        <a:solidFill>
          <a:srgbClr val="30CEA5"/>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t>Company &amp; Industry Info</a:t>
          </a:r>
        </a:p>
      </dsp:txBody>
      <dsp:txXfrm rot="10800000">
        <a:off x="4274099" y="2345384"/>
        <a:ext cx="1532167" cy="1393906"/>
      </dsp:txXfrm>
    </dsp:sp>
    <dsp:sp modelId="{3D5672E0-3708-427F-95AA-3936580C981C}">
      <dsp:nvSpPr>
        <dsp:cNvPr id="0" name=""/>
        <dsp:cNvSpPr/>
      </dsp:nvSpPr>
      <dsp:spPr>
        <a:xfrm rot="16200000">
          <a:off x="2100447" y="2272131"/>
          <a:ext cx="2064109" cy="2145542"/>
        </a:xfrm>
        <a:prstGeom prst="pieWedge">
          <a:avLst/>
        </a:prstGeom>
        <a:solidFill>
          <a:srgbClr val="3882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Job Leads</a:t>
          </a:r>
        </a:p>
      </dsp:txBody>
      <dsp:txXfrm rot="5400000">
        <a:off x="2688146" y="2312848"/>
        <a:ext cx="1517127" cy="1459545"/>
      </dsp:txXfrm>
    </dsp:sp>
    <dsp:sp modelId="{7E0E4D78-9F8F-47BA-9911-90C622C57A3B}">
      <dsp:nvSpPr>
        <dsp:cNvPr id="0" name=""/>
        <dsp:cNvSpPr/>
      </dsp:nvSpPr>
      <dsp:spPr>
        <a:xfrm>
          <a:off x="4007065" y="1980114"/>
          <a:ext cx="680615" cy="591839"/>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09B9295-0D8D-47B0-94C8-AE06D7D40048}">
      <dsp:nvSpPr>
        <dsp:cNvPr id="0" name=""/>
        <dsp:cNvSpPr/>
      </dsp:nvSpPr>
      <dsp:spPr>
        <a:xfrm rot="10800000">
          <a:off x="4007065" y="2028643"/>
          <a:ext cx="680615" cy="591839"/>
        </a:xfrm>
        <a:prstGeom prst="circular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uFillTx/>
              </a:defRPr>
            </a:lvl1pPr>
          </a:lstStyle>
          <a:p>
            <a:fld id="{2FDDA458-3254-4661-9D4E-CBD6AC6AD79B}" type="datetimeFigureOut">
              <a:rPr lang="en-US" smtClean="0">
                <a:uFillTx/>
              </a:rPr>
              <a:t>6/4/2020</a:t>
            </a:fld>
            <a:endParaRPr lang="en-US">
              <a:uFillTx/>
            </a:endParaRP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uFillTx/>
              </a:defRPr>
            </a:lvl1pPr>
          </a:lstStyle>
          <a:p>
            <a:fld id="{68E8C051-2C6E-47BD-8E8B-98DBA1CB9492}"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uFillTx/>
              </a:defRPr>
            </a:lvl1pPr>
          </a:lstStyle>
          <a:p>
            <a:endParaRPr lang="en-US">
              <a:uFillTx/>
            </a:endParaRPr>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uFillTx/>
              </a:defRPr>
            </a:lvl1pPr>
          </a:lstStyle>
          <a:p>
            <a:fld id="{DE3B5BA5-D060-486B-A4A5-6813530B0893}" type="datetimeFigureOut">
              <a:rPr lang="en-US" smtClean="0">
                <a:uFillTx/>
              </a:rPr>
              <a:t>6/4/2020</a:t>
            </a:fld>
            <a:endParaRPr lang="en-US">
              <a:uFillTx/>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srgbClr val="000000"/>
            </a:solidFill>
          </a:ln>
        </p:spPr>
        <p:txBody>
          <a:bodyPr vert="horz" lIns="91440" tIns="45720" rIns="91440" bIns="45720" rtlCol="0" anchor="ctr"/>
          <a:lstStyle/>
          <a:p>
            <a:endParaRPr lang="en-US">
              <a:uFillTx/>
            </a:endParaRPr>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uFillTx/>
              </a:defRPr>
            </a:lvl1pPr>
          </a:lstStyle>
          <a:p>
            <a:endParaRPr lang="en-US">
              <a:uFillTx/>
            </a:endParaRPr>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uFillTx/>
              </a:defRPr>
            </a:lvl1pPr>
          </a:lstStyle>
          <a:p>
            <a:fld id="{017CF25A-C54E-490F-8C5C-A9B7E0A67529}" type="slidenum">
              <a:rPr lang="en-US" smtClean="0">
                <a:uFillTx/>
              </a:rPr>
              <a:t>‹#›</a:t>
            </a:fld>
            <a:endParaRPr lang="en-US">
              <a:uFillTx/>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1</a:t>
            </a:fld>
            <a:endParaRPr lang="en-US">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12</a:t>
            </a:fld>
            <a:endParaRPr lang="en-US">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uFillTx/>
            </a:endParaRPr>
          </a:p>
        </p:txBody>
      </p:sp>
      <p:sp>
        <p:nvSpPr>
          <p:cNvPr id="4" name="Slide Number Placeholder 3"/>
          <p:cNvSpPr>
            <a:spLocks noGrp="1"/>
          </p:cNvSpPr>
          <p:nvPr>
            <p:ph type="sldNum" sz="quarter" idx="5"/>
          </p:nvPr>
        </p:nvSpPr>
        <p:spPr/>
        <p:txBody>
          <a:bodyPr/>
          <a:lstStyle/>
          <a:p>
            <a:fld id="{017CF25A-C54E-490F-8C5C-A9B7E0A67529}" type="slidenum">
              <a:rPr lang="en-US" smtClean="0">
                <a:uFillTx/>
              </a:rPr>
              <a:t>13</a:t>
            </a:fld>
            <a:endParaRPr lang="en-US">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uFillTx/>
                <a:latin typeface="+mn-lt"/>
                <a:ea typeface="+mn-ea"/>
                <a:cs typeface="+mn-cs"/>
              </a:rPr>
              <a:t>Start your application within the next 24 hours – you don’t need to complete, just start your application and save.  </a:t>
            </a:r>
          </a:p>
          <a:p>
            <a:endParaRPr lang="en-US" sz="1200" kern="1200" dirty="0">
              <a:solidFill>
                <a:schemeClr val="tx1"/>
              </a:solidFill>
              <a:effectLst/>
              <a:uFillTx/>
              <a:latin typeface="+mn-lt"/>
              <a:ea typeface="+mn-ea"/>
              <a:cs typeface="+mn-cs"/>
            </a:endParaRPr>
          </a:p>
          <a:p>
            <a:r>
              <a:rPr lang="en-US" sz="1200" kern="1200" dirty="0">
                <a:solidFill>
                  <a:schemeClr val="tx1"/>
                </a:solidFill>
                <a:effectLst/>
                <a:uFillTx/>
                <a:latin typeface="+mn-lt"/>
                <a:ea typeface="+mn-ea"/>
                <a:cs typeface="+mn-cs"/>
              </a:rPr>
              <a:t>A few things you will need during the application process:</a:t>
            </a:r>
          </a:p>
          <a:p>
            <a:r>
              <a:rPr lang="en-US" sz="1200" kern="1200" dirty="0">
                <a:solidFill>
                  <a:schemeClr val="tx1"/>
                </a:solidFill>
                <a:effectLst/>
                <a:uFillTx/>
                <a:latin typeface="+mn-lt"/>
                <a:ea typeface="+mn-ea"/>
                <a:cs typeface="+mn-cs"/>
              </a:rPr>
              <a:t> </a:t>
            </a:r>
          </a:p>
          <a:p>
            <a:r>
              <a:rPr lang="en-US" sz="1200" kern="1200" dirty="0">
                <a:solidFill>
                  <a:schemeClr val="tx1"/>
                </a:solidFill>
                <a:effectLst/>
                <a:uFillTx/>
                <a:latin typeface="+mn-lt"/>
                <a:ea typeface="+mn-ea"/>
                <a:cs typeface="+mn-cs"/>
              </a:rPr>
              <a:t>Statement of purpose and personal history is one essay with two questions: </a:t>
            </a:r>
          </a:p>
          <a:p>
            <a:pPr marL="171450" lvl="0" indent="-171450">
              <a:buFont typeface="Arial" panose="020B0604020202020204" pitchFamily="34" charset="0"/>
              <a:buChar char="•"/>
            </a:pPr>
            <a:r>
              <a:rPr lang="en-US" sz="1200" kern="1200" dirty="0">
                <a:solidFill>
                  <a:schemeClr val="tx1"/>
                </a:solidFill>
                <a:effectLst/>
                <a:uFillTx/>
                <a:latin typeface="+mn-lt"/>
                <a:ea typeface="+mn-ea"/>
                <a:cs typeface="+mn-cs"/>
              </a:rPr>
              <a:t>Answer the question!  By answering the question, you are showing you follow instructions. </a:t>
            </a:r>
          </a:p>
          <a:p>
            <a:pPr marL="171450" lvl="0" indent="-171450">
              <a:buFont typeface="Arial" panose="020B0604020202020204" pitchFamily="34" charset="0"/>
              <a:buChar char="•"/>
            </a:pPr>
            <a:r>
              <a:rPr lang="en-US" sz="1200" kern="1200" dirty="0">
                <a:solidFill>
                  <a:schemeClr val="tx1"/>
                </a:solidFill>
                <a:effectLst/>
                <a:uFillTx/>
                <a:latin typeface="+mn-lt"/>
                <a:ea typeface="+mn-ea"/>
                <a:cs typeface="+mn-cs"/>
              </a:rPr>
              <a:t>Spelling – Have multiple people proof read it.</a:t>
            </a:r>
          </a:p>
          <a:p>
            <a:pPr marL="171450" lvl="0" indent="-171450">
              <a:buFont typeface="Arial" panose="020B0604020202020204" pitchFamily="34" charset="0"/>
              <a:buChar char="•"/>
            </a:pPr>
            <a:r>
              <a:rPr lang="en-US" sz="1200" kern="1200" dirty="0">
                <a:solidFill>
                  <a:schemeClr val="tx1"/>
                </a:solidFill>
                <a:effectLst/>
                <a:uFillTx/>
                <a:latin typeface="+mn-lt"/>
                <a:ea typeface="+mn-ea"/>
                <a:cs typeface="+mn-cs"/>
              </a:rPr>
              <a:t>Grammar – proof read!  Your grammar shouldn’t be compound or fragmented sentences.  It should flow and be easily understood.</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kern="1200" dirty="0">
                <a:solidFill>
                  <a:schemeClr val="tx1"/>
                </a:solidFill>
                <a:effectLst/>
                <a:uFillTx/>
                <a:latin typeface="+mn-lt"/>
                <a:ea typeface="+mn-ea"/>
                <a:cs typeface="+mn-cs"/>
              </a:rPr>
              <a:t>Brag about yourself – The whole point of this essay is for us to get to know you.  And for you to show off! </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kern="1200" dirty="0">
                <a:solidFill>
                  <a:schemeClr val="tx1"/>
                </a:solidFill>
                <a:effectLst/>
                <a:uFillTx/>
                <a:latin typeface="+mn-lt"/>
                <a:ea typeface="+mn-ea"/>
                <a:cs typeface="+mn-cs"/>
              </a:rPr>
              <a:t>The differentiator – How do you add value? How are you different? What makes you unique?</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kern="1200" dirty="0">
                <a:solidFill>
                  <a:schemeClr val="tx1"/>
                </a:solidFill>
                <a:effectLst/>
                <a:uFillTx/>
                <a:latin typeface="+mn-lt"/>
                <a:ea typeface="+mn-ea"/>
                <a:cs typeface="+mn-cs"/>
              </a:rPr>
              <a:t>The flow – Remember I read hundreds of essays. Make it stand out!</a:t>
            </a:r>
          </a:p>
          <a:p>
            <a:pPr marL="0" marR="0" lvl="0" indent="0" algn="l" defTabSz="914400" rtl="0" eaLnBrk="1" fontAlgn="auto" latinLnBrk="0" hangingPunct="1">
              <a:lnSpc>
                <a:spcPct val="100000"/>
              </a:lnSpc>
              <a:spcBef>
                <a:spcPts val="0"/>
              </a:spcBef>
              <a:spcAft>
                <a:spcPts val="0"/>
              </a:spcAft>
              <a:buFontTx/>
              <a:buNone/>
              <a:defRPr>
                <a:uFillTx/>
              </a:defRPr>
            </a:pPr>
            <a:endParaRPr lang="en-US" sz="1200" kern="1200" dirty="0">
              <a:solidFill>
                <a:schemeClr val="tx1"/>
              </a:solidFill>
              <a:effectLst/>
              <a:uFillTx/>
              <a:latin typeface="+mn-lt"/>
              <a:ea typeface="+mn-ea"/>
              <a:cs typeface="+mn-cs"/>
            </a:endParaRPr>
          </a:p>
          <a:p>
            <a:endParaRPr lang="en-US" dirty="0">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14</a:t>
            </a:fld>
            <a:endParaRPr lang="en-US">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uFillTx/>
                <a:latin typeface="+mn-lt"/>
                <a:ea typeface="+mn-ea"/>
                <a:cs typeface="+mn-cs"/>
              </a:rPr>
              <a:t>Start your application within the next 24 hours – you don’t need to complete, just start your application and save.  </a:t>
            </a:r>
          </a:p>
          <a:p>
            <a:endParaRPr lang="en-US" sz="1200" kern="1200" dirty="0">
              <a:solidFill>
                <a:schemeClr val="tx1"/>
              </a:solidFill>
              <a:effectLst/>
              <a:uFillTx/>
              <a:latin typeface="+mn-lt"/>
              <a:ea typeface="+mn-ea"/>
              <a:cs typeface="+mn-cs"/>
            </a:endParaRPr>
          </a:p>
          <a:p>
            <a:r>
              <a:rPr lang="en-US" sz="1200" kern="1200" dirty="0">
                <a:solidFill>
                  <a:schemeClr val="tx1"/>
                </a:solidFill>
                <a:effectLst/>
                <a:uFillTx/>
                <a:latin typeface="+mn-lt"/>
                <a:ea typeface="+mn-ea"/>
                <a:cs typeface="+mn-cs"/>
              </a:rPr>
              <a:t>A few things you will need during the application process:</a:t>
            </a:r>
          </a:p>
          <a:p>
            <a:r>
              <a:rPr lang="en-US" sz="1200" kern="1200" dirty="0">
                <a:solidFill>
                  <a:schemeClr val="tx1"/>
                </a:solidFill>
                <a:effectLst/>
                <a:uFillTx/>
                <a:latin typeface="+mn-lt"/>
                <a:ea typeface="+mn-ea"/>
                <a:cs typeface="+mn-cs"/>
              </a:rPr>
              <a:t> </a:t>
            </a:r>
          </a:p>
          <a:p>
            <a:r>
              <a:rPr lang="en-US" sz="1200" kern="1200" dirty="0">
                <a:solidFill>
                  <a:schemeClr val="tx1"/>
                </a:solidFill>
                <a:effectLst/>
                <a:uFillTx/>
                <a:latin typeface="+mn-lt"/>
                <a:ea typeface="+mn-ea"/>
                <a:cs typeface="+mn-cs"/>
              </a:rPr>
              <a:t>Statement of purpose and personal history is one essay with two questions: </a:t>
            </a:r>
          </a:p>
          <a:p>
            <a:pPr marL="171450" lvl="0" indent="-171450">
              <a:buFont typeface="Arial" panose="020B0604020202020204" pitchFamily="34" charset="0"/>
              <a:buChar char="•"/>
            </a:pPr>
            <a:r>
              <a:rPr lang="en-US" sz="1200" kern="1200" dirty="0">
                <a:solidFill>
                  <a:schemeClr val="tx1"/>
                </a:solidFill>
                <a:effectLst/>
                <a:uFillTx/>
                <a:latin typeface="+mn-lt"/>
                <a:ea typeface="+mn-ea"/>
                <a:cs typeface="+mn-cs"/>
              </a:rPr>
              <a:t>Answer the question!  By answering the question, you are showing you follow instructions. </a:t>
            </a:r>
          </a:p>
          <a:p>
            <a:pPr marL="171450" lvl="0" indent="-171450">
              <a:buFont typeface="Arial" panose="020B0604020202020204" pitchFamily="34" charset="0"/>
              <a:buChar char="•"/>
            </a:pPr>
            <a:r>
              <a:rPr lang="en-US" sz="1200" kern="1200" dirty="0">
                <a:solidFill>
                  <a:schemeClr val="tx1"/>
                </a:solidFill>
                <a:effectLst/>
                <a:uFillTx/>
                <a:latin typeface="+mn-lt"/>
                <a:ea typeface="+mn-ea"/>
                <a:cs typeface="+mn-cs"/>
              </a:rPr>
              <a:t>Spelling – Have multiple people proof read it.</a:t>
            </a:r>
          </a:p>
          <a:p>
            <a:pPr marL="171450" lvl="0" indent="-171450">
              <a:buFont typeface="Arial" panose="020B0604020202020204" pitchFamily="34" charset="0"/>
              <a:buChar char="•"/>
            </a:pPr>
            <a:r>
              <a:rPr lang="en-US" sz="1200" kern="1200" dirty="0">
                <a:solidFill>
                  <a:schemeClr val="tx1"/>
                </a:solidFill>
                <a:effectLst/>
                <a:uFillTx/>
                <a:latin typeface="+mn-lt"/>
                <a:ea typeface="+mn-ea"/>
                <a:cs typeface="+mn-cs"/>
              </a:rPr>
              <a:t>Grammar – proof read!  Your grammar shouldn’t be compound or fragmented sentences.  It should flow and be easily understood.</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kern="1200" dirty="0">
                <a:solidFill>
                  <a:schemeClr val="tx1"/>
                </a:solidFill>
                <a:effectLst/>
                <a:uFillTx/>
                <a:latin typeface="+mn-lt"/>
                <a:ea typeface="+mn-ea"/>
                <a:cs typeface="+mn-cs"/>
              </a:rPr>
              <a:t>Brag about yourself – The whole point of this essay is for us to get to know you.  And for you to show off! </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kern="1200" dirty="0">
                <a:solidFill>
                  <a:schemeClr val="tx1"/>
                </a:solidFill>
                <a:effectLst/>
                <a:uFillTx/>
                <a:latin typeface="+mn-lt"/>
                <a:ea typeface="+mn-ea"/>
                <a:cs typeface="+mn-cs"/>
              </a:rPr>
              <a:t>The differentiator – How do you add value? How are you different? What makes you unique?</a:t>
            </a:r>
          </a:p>
          <a:p>
            <a:pPr marL="171450" marR="0" lvl="0" indent="-171450" algn="l" defTabSz="914400" rtl="0" eaLnBrk="1" fontAlgn="auto" latinLnBrk="0" hangingPunct="1">
              <a:lnSpc>
                <a:spcPct val="100000"/>
              </a:lnSpc>
              <a:spcBef>
                <a:spcPts val="0"/>
              </a:spcBef>
              <a:spcAft>
                <a:spcPts val="0"/>
              </a:spcAft>
              <a:buFont typeface="Arial" panose="020B0604020202020204" pitchFamily="34" charset="0"/>
              <a:buChar char="•"/>
              <a:defRPr>
                <a:uFillTx/>
              </a:defRPr>
            </a:pPr>
            <a:r>
              <a:rPr lang="en-US" sz="1200" kern="1200" dirty="0">
                <a:solidFill>
                  <a:schemeClr val="tx1"/>
                </a:solidFill>
                <a:effectLst/>
                <a:uFillTx/>
                <a:latin typeface="+mn-lt"/>
                <a:ea typeface="+mn-ea"/>
                <a:cs typeface="+mn-cs"/>
              </a:rPr>
              <a:t>The flow – Remember I read hundreds of essays. Make it stand out!</a:t>
            </a:r>
          </a:p>
          <a:p>
            <a:pPr marL="0" marR="0" lvl="0" indent="0" algn="l" defTabSz="914400" rtl="0" eaLnBrk="1" fontAlgn="auto" latinLnBrk="0" hangingPunct="1">
              <a:lnSpc>
                <a:spcPct val="100000"/>
              </a:lnSpc>
              <a:spcBef>
                <a:spcPts val="0"/>
              </a:spcBef>
              <a:spcAft>
                <a:spcPts val="0"/>
              </a:spcAft>
              <a:buFontTx/>
              <a:buNone/>
              <a:defRPr>
                <a:uFillTx/>
              </a:defRPr>
            </a:pPr>
            <a:endParaRPr lang="en-US" sz="1200" kern="1200" dirty="0">
              <a:solidFill>
                <a:schemeClr val="tx1"/>
              </a:solidFill>
              <a:effectLst/>
              <a:uFillTx/>
              <a:latin typeface="+mn-lt"/>
              <a:ea typeface="+mn-ea"/>
              <a:cs typeface="+mn-cs"/>
            </a:endParaRPr>
          </a:p>
          <a:p>
            <a:endParaRPr lang="en-US" dirty="0">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15</a:t>
            </a:fld>
            <a:endParaRPr lang="en-US">
              <a:uFillTx/>
            </a:endParaRPr>
          </a:p>
        </p:txBody>
      </p:sp>
    </p:spTree>
    <p:extLst>
      <p:ext uri="{BB962C8B-B14F-4D97-AF65-F5344CB8AC3E}">
        <p14:creationId xmlns:p14="http://schemas.microsoft.com/office/powerpoint/2010/main" val="162126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uFillTx/>
                <a:latin typeface="+mn-lt"/>
                <a:ea typeface="+mn-ea"/>
                <a:cs typeface="+mn-cs"/>
              </a:rPr>
              <a:t>We are currently in our third round;</a:t>
            </a:r>
            <a:r>
              <a:rPr lang="en-US" sz="1200" kern="1200" baseline="0" dirty="0">
                <a:solidFill>
                  <a:schemeClr val="tx1"/>
                </a:solidFill>
                <a:effectLst/>
                <a:uFillTx/>
                <a:latin typeface="+mn-lt"/>
                <a:ea typeface="+mn-ea"/>
                <a:cs typeface="+mn-cs"/>
              </a:rPr>
              <a:t> however, we know good students come at all times during the application process.  Don’t feel you’ve missed your opportunity.  At the end of the day you are only competing with yourself.  </a:t>
            </a:r>
          </a:p>
          <a:p>
            <a:r>
              <a:rPr lang="en-US" sz="1200" kern="1200" dirty="0">
                <a:solidFill>
                  <a:schemeClr val="tx1"/>
                </a:solidFill>
                <a:effectLst/>
                <a:uFillTx/>
                <a:latin typeface="+mn-lt"/>
                <a:ea typeface="+mn-ea"/>
                <a:cs typeface="+mn-cs"/>
              </a:rPr>
              <a:t> </a:t>
            </a:r>
          </a:p>
          <a:p>
            <a:r>
              <a:rPr lang="en-US" sz="1200" kern="1200" dirty="0">
                <a:solidFill>
                  <a:schemeClr val="tx1"/>
                </a:solidFill>
                <a:effectLst/>
                <a:uFillTx/>
                <a:latin typeface="+mn-lt"/>
                <a:ea typeface="+mn-ea"/>
                <a:cs typeface="+mn-cs"/>
              </a:rPr>
              <a:t> </a:t>
            </a:r>
          </a:p>
          <a:p>
            <a:r>
              <a:rPr lang="en-US" sz="1200" kern="1200" dirty="0">
                <a:solidFill>
                  <a:schemeClr val="tx1"/>
                </a:solidFill>
                <a:effectLst/>
                <a:uFillTx/>
                <a:latin typeface="+mn-lt"/>
                <a:ea typeface="+mn-ea"/>
                <a:cs typeface="+mn-cs"/>
              </a:rPr>
              <a:t> </a:t>
            </a:r>
          </a:p>
          <a:p>
            <a:r>
              <a:rPr lang="en-US" sz="1200" kern="1200" dirty="0">
                <a:solidFill>
                  <a:schemeClr val="tx1"/>
                </a:solidFill>
                <a:effectLst/>
                <a:uFillTx/>
                <a:latin typeface="+mn-lt"/>
                <a:ea typeface="+mn-ea"/>
                <a:cs typeface="+mn-cs"/>
              </a:rPr>
              <a:t> </a:t>
            </a:r>
          </a:p>
          <a:p>
            <a:endParaRPr lang="en-US" dirty="0">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16</a:t>
            </a:fld>
            <a:endParaRPr lang="en-US">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uFillTx/>
                <a:latin typeface="+mn-lt"/>
                <a:ea typeface="+mn-ea"/>
                <a:cs typeface="+mn-cs"/>
              </a:rPr>
              <a:t>UCR is one of the most generous programs in terms of fellowship availability.  </a:t>
            </a:r>
          </a:p>
          <a:p>
            <a:endParaRPr lang="en-US" sz="1200" kern="1200" dirty="0">
              <a:solidFill>
                <a:schemeClr val="tx1"/>
              </a:solidFill>
              <a:effectLst/>
              <a:uFillTx/>
              <a:latin typeface="+mn-lt"/>
              <a:ea typeface="+mn-ea"/>
              <a:cs typeface="+mn-cs"/>
            </a:endParaRPr>
          </a:p>
          <a:p>
            <a:r>
              <a:rPr lang="en-US" sz="1200" kern="1200" dirty="0">
                <a:solidFill>
                  <a:schemeClr val="tx1"/>
                </a:solidFill>
                <a:effectLst/>
                <a:uFillTx/>
                <a:latin typeface="+mn-lt"/>
                <a:ea typeface="+mn-ea"/>
                <a:cs typeface="+mn-cs"/>
              </a:rPr>
              <a:t>Dean Wang feels that all schools should be affordable, so we do everything we can to make this the most affordable and best education possible. </a:t>
            </a:r>
          </a:p>
          <a:p>
            <a:r>
              <a:rPr lang="en-US" sz="1200" kern="1200" dirty="0">
                <a:solidFill>
                  <a:schemeClr val="tx1"/>
                </a:solidFill>
                <a:effectLst/>
                <a:uFillTx/>
                <a:latin typeface="+mn-lt"/>
                <a:ea typeface="+mn-ea"/>
                <a:cs typeface="+mn-cs"/>
              </a:rPr>
              <a:t> </a:t>
            </a:r>
          </a:p>
          <a:p>
            <a:r>
              <a:rPr lang="en-US" sz="1200" kern="1200" dirty="0">
                <a:solidFill>
                  <a:schemeClr val="tx1"/>
                </a:solidFill>
                <a:effectLst/>
                <a:uFillTx/>
                <a:latin typeface="+mn-lt"/>
                <a:ea typeface="+mn-ea"/>
                <a:cs typeface="+mn-cs"/>
              </a:rPr>
              <a:t>Students enrolled full time in the flex or full time MBA, carrying a minimum of 12 units and above a 3.0 GPA are allowed a TA </a:t>
            </a:r>
            <a:r>
              <a:rPr lang="en-US" sz="1200" kern="1200" dirty="0" err="1">
                <a:solidFill>
                  <a:schemeClr val="tx1"/>
                </a:solidFill>
                <a:effectLst/>
                <a:uFillTx/>
                <a:latin typeface="+mn-lt"/>
                <a:ea typeface="+mn-ea"/>
                <a:cs typeface="+mn-cs"/>
              </a:rPr>
              <a:t>appointmentship</a:t>
            </a:r>
            <a:r>
              <a:rPr lang="en-US" sz="1200" kern="1200" dirty="0">
                <a:solidFill>
                  <a:schemeClr val="tx1"/>
                </a:solidFill>
                <a:effectLst/>
                <a:uFillTx/>
                <a:latin typeface="+mn-lt"/>
                <a:ea typeface="+mn-ea"/>
                <a:cs typeface="+mn-cs"/>
              </a:rPr>
              <a:t>.  TA appointment will give you $2,200 salary each quarter you are a TA.  $6,600 additional dollars in your pocket if you maximize the TA appointments. Along with that we pay your </a:t>
            </a:r>
            <a:r>
              <a:rPr lang="en-US" sz="1200" kern="1200" dirty="0" err="1">
                <a:solidFill>
                  <a:schemeClr val="tx1"/>
                </a:solidFill>
                <a:effectLst/>
                <a:uFillTx/>
                <a:latin typeface="+mn-lt"/>
                <a:ea typeface="+mn-ea"/>
                <a:cs typeface="+mn-cs"/>
              </a:rPr>
              <a:t>Gship</a:t>
            </a:r>
            <a:r>
              <a:rPr lang="en-US" sz="1200" kern="1200" dirty="0">
                <a:solidFill>
                  <a:schemeClr val="tx1"/>
                </a:solidFill>
                <a:effectLst/>
                <a:uFillTx/>
                <a:latin typeface="+mn-lt"/>
                <a:ea typeface="+mn-ea"/>
                <a:cs typeface="+mn-cs"/>
              </a:rPr>
              <a:t>, which is health insurance - $1,137 and all international students are required to carry this insurance.  We pay a partial fee remission at $4,098 per quarter as long as you are a TA.  So this is almost $7,500 per quarter additional or $22,500 additional per year.  If you are a competitive student you can be guaranteed a </a:t>
            </a:r>
            <a:r>
              <a:rPr lang="en-US" sz="1200" kern="1200" dirty="0" err="1">
                <a:solidFill>
                  <a:schemeClr val="tx1"/>
                </a:solidFill>
                <a:effectLst/>
                <a:uFillTx/>
                <a:latin typeface="+mn-lt"/>
                <a:ea typeface="+mn-ea"/>
                <a:cs typeface="+mn-cs"/>
              </a:rPr>
              <a:t>TAship</a:t>
            </a:r>
            <a:r>
              <a:rPr lang="en-US" sz="1200" kern="1200" dirty="0">
                <a:solidFill>
                  <a:schemeClr val="tx1"/>
                </a:solidFill>
                <a:effectLst/>
                <a:uFillTx/>
                <a:latin typeface="+mn-lt"/>
                <a:ea typeface="+mn-ea"/>
                <a:cs typeface="+mn-cs"/>
              </a:rPr>
              <a:t> is part of your scholarship package.  </a:t>
            </a:r>
          </a:p>
          <a:p>
            <a:r>
              <a:rPr lang="en-US" sz="1200" kern="1200" dirty="0">
                <a:solidFill>
                  <a:schemeClr val="tx1"/>
                </a:solidFill>
                <a:effectLst/>
                <a:uFillTx/>
                <a:latin typeface="+mn-lt"/>
                <a:ea typeface="+mn-ea"/>
                <a:cs typeface="+mn-cs"/>
              </a:rPr>
              <a:t> </a:t>
            </a:r>
          </a:p>
          <a:p>
            <a:r>
              <a:rPr lang="en-US" sz="1200" kern="1200" dirty="0">
                <a:solidFill>
                  <a:schemeClr val="tx1"/>
                </a:solidFill>
                <a:effectLst/>
                <a:uFillTx/>
                <a:latin typeface="+mn-lt"/>
                <a:ea typeface="+mn-ea"/>
                <a:cs typeface="+mn-cs"/>
              </a:rPr>
              <a:t>Your first year you can do readerships during your third quarter.  These are about $11.00 per hour assisting professors.  We try our best to make sure you have every opportunity to have financial assistance while in our program.</a:t>
            </a:r>
          </a:p>
          <a:p>
            <a:endParaRPr lang="en-US" dirty="0">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17</a:t>
            </a:fld>
            <a:endParaRPr lang="en-US">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A few of the things we are offering for you….admission counseling, expedited admissions consideration, scholarships up to 50% and an application fee waiver.  We want coming to our school to be easy and affordable for you.</a:t>
            </a:r>
          </a:p>
          <a:p>
            <a:endParaRPr lang="en-US" dirty="0">
              <a:uFillTx/>
            </a:endParaRPr>
          </a:p>
          <a:p>
            <a:r>
              <a:rPr lang="en-US" dirty="0">
                <a:uFillTx/>
              </a:rPr>
              <a:t>I</a:t>
            </a:r>
            <a:r>
              <a:rPr lang="en-US" baseline="0" dirty="0">
                <a:uFillTx/>
              </a:rPr>
              <a:t> want to finish with two things….I have the best job at the School of Business.  In my position I get to work directly with our international students on the fun stuff.  If you have academic problems or questions, you are going to go to an academic advisor or your professor.  If you have life questions….come to me.  Last year I got to help students learn to bake a turkey, told them the best rides to go on at Disneyland, helped plan a trip to Seattle.  So consider me your personal assistant.  Come see me and let’s be friend.  </a:t>
            </a:r>
          </a:p>
          <a:p>
            <a:endParaRPr lang="en-US" baseline="0" dirty="0">
              <a:uFillTx/>
            </a:endParaRPr>
          </a:p>
          <a:p>
            <a:r>
              <a:rPr lang="en-US" baseline="0" dirty="0">
                <a:uFillTx/>
              </a:rPr>
              <a:t>The second thing is we have a wonderful Taiwanese Graduate Student Association.  This association holds events all through the year, helps students with housing and they come to Taipei the end of July each year to hold an orientation session for students heading to the U.S.  They give you information like how to open a bank account, how to get a drivers license, the best places to buy books and more information.  We also have a wonderful international affairs office on campus that provides mentors and events throughout the year.  We are here for you in every aspect of your education and life in the U.S.</a:t>
            </a:r>
            <a:endParaRPr lang="en-US" dirty="0">
              <a:uFillTx/>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7CF25A-C54E-490F-8C5C-A9B7E0A67529}"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4</a:t>
            </a:fld>
            <a:endParaRPr lang="en-US">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Full time MBA = Fall admission only.  </a:t>
            </a:r>
          </a:p>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Done in less than two years.  </a:t>
            </a:r>
          </a:p>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Internship is required. </a:t>
            </a: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5</a:t>
            </a:fld>
            <a:endParaRPr lang="en-US">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These</a:t>
            </a:r>
            <a:r>
              <a:rPr lang="en-US" sz="1200" kern="1200" baseline="0" dirty="0">
                <a:solidFill>
                  <a:schemeClr val="tx1"/>
                </a:solidFill>
                <a:effectLst/>
                <a:uFillTx/>
                <a:latin typeface="+mn-lt"/>
                <a:ea typeface="+mn-ea"/>
                <a:cs typeface="+mn-cs"/>
              </a:rPr>
              <a:t> are all averages, we do not have any minimum requirements as we </a:t>
            </a:r>
            <a:r>
              <a:rPr lang="en-US" sz="1200" kern="1200" dirty="0">
                <a:solidFill>
                  <a:schemeClr val="tx1"/>
                </a:solidFill>
                <a:effectLst/>
                <a:uFillTx/>
                <a:latin typeface="+mn-lt"/>
                <a:ea typeface="+mn-ea"/>
                <a:cs typeface="+mn-cs"/>
              </a:rPr>
              <a:t>look at each candidate utilizing a holistic approach.  </a:t>
            </a:r>
          </a:p>
          <a:p>
            <a:pPr marL="0" marR="0" lvl="0" indent="0" algn="l" defTabSz="914400" rtl="0" eaLnBrk="1" fontAlgn="auto" latinLnBrk="0" hangingPunct="1">
              <a:lnSpc>
                <a:spcPct val="100000"/>
              </a:lnSpc>
              <a:spcBef>
                <a:spcPts val="0"/>
              </a:spcBef>
              <a:spcAft>
                <a:spcPts val="0"/>
              </a:spcAft>
              <a:buFontTx/>
              <a:buNone/>
              <a:defRPr>
                <a:uFillTx/>
              </a:defRPr>
            </a:pPr>
            <a:endParaRPr lang="en-US" sz="1200" kern="1200" dirty="0">
              <a:solidFill>
                <a:schemeClr val="tx1"/>
              </a:solidFill>
              <a:effectLst/>
              <a:uFillTx/>
              <a:latin typeface="+mn-lt"/>
              <a:ea typeface="+mn-ea"/>
              <a:cs typeface="+mn-cs"/>
            </a:endParaRPr>
          </a:p>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We look at everything – not just GPA or GMAT.  However, the higher score you have on your GMAT – the more competitive of an applicant you become.</a:t>
            </a:r>
          </a:p>
          <a:p>
            <a:pPr marL="0" marR="0" lvl="0" indent="0" algn="l" defTabSz="914400" rtl="0" eaLnBrk="1" fontAlgn="auto" latinLnBrk="0" hangingPunct="1">
              <a:lnSpc>
                <a:spcPct val="100000"/>
              </a:lnSpc>
              <a:spcBef>
                <a:spcPts val="0"/>
              </a:spcBef>
              <a:spcAft>
                <a:spcPts val="0"/>
              </a:spcAft>
              <a:buFontTx/>
              <a:buNone/>
              <a:defRPr>
                <a:uFillTx/>
              </a:defRPr>
            </a:pPr>
            <a:endParaRPr lang="en-US" sz="1200" kern="1200" dirty="0">
              <a:solidFill>
                <a:schemeClr val="tx1"/>
              </a:solidFill>
              <a:effectLst/>
              <a:uFillTx/>
              <a:latin typeface="+mn-lt"/>
              <a:ea typeface="+mn-ea"/>
              <a:cs typeface="+mn-cs"/>
            </a:endParaRPr>
          </a:p>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However, if you have a high GPA and lower GMAT, we also look at that - everything balances out. </a:t>
            </a:r>
            <a:endParaRPr lang="en-US" dirty="0">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6</a:t>
            </a:fld>
            <a:endParaRPr lang="en-US">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7</a:t>
            </a:fld>
            <a:endParaRPr lang="en-US">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MFin –there are no pre-</a:t>
            </a:r>
            <a:r>
              <a:rPr lang="en-US" sz="1200" kern="1200" dirty="0" err="1">
                <a:solidFill>
                  <a:schemeClr val="tx1"/>
                </a:solidFill>
                <a:effectLst/>
                <a:uFillTx/>
                <a:latin typeface="+mn-lt"/>
                <a:ea typeface="+mn-ea"/>
                <a:cs typeface="+mn-cs"/>
              </a:rPr>
              <a:t>req</a:t>
            </a:r>
            <a:r>
              <a:rPr lang="en-US" sz="1200" kern="1200" dirty="0">
                <a:solidFill>
                  <a:schemeClr val="tx1"/>
                </a:solidFill>
                <a:effectLst/>
                <a:uFillTx/>
                <a:latin typeface="+mn-lt"/>
                <a:ea typeface="+mn-ea"/>
                <a:cs typeface="+mn-cs"/>
              </a:rPr>
              <a:t>; however, we highly encourage a background with a strong quantitative background as this is a competitive</a:t>
            </a:r>
            <a:r>
              <a:rPr lang="en-US" sz="1200" kern="1200" baseline="0" dirty="0">
                <a:solidFill>
                  <a:schemeClr val="tx1"/>
                </a:solidFill>
                <a:effectLst/>
                <a:uFillTx/>
                <a:latin typeface="+mn-lt"/>
                <a:ea typeface="+mn-ea"/>
                <a:cs typeface="+mn-cs"/>
              </a:rPr>
              <a:t> program</a:t>
            </a:r>
            <a:r>
              <a:rPr lang="en-US" sz="1200" kern="1200" dirty="0">
                <a:solidFill>
                  <a:schemeClr val="tx1"/>
                </a:solidFill>
                <a:effectLst/>
                <a:uFillTx/>
                <a:latin typeface="+mn-lt"/>
                <a:ea typeface="+mn-ea"/>
                <a:cs typeface="+mn-cs"/>
              </a:rPr>
              <a:t>.  It is 9 month program and will certify you for the CFA program.  We highly recommend that you are scoring above a 600 and in the 80% percentile of the quantitative methods on the GMAT.  </a:t>
            </a: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8</a:t>
            </a:fld>
            <a:endParaRPr lang="en-US">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Some of the career paths an </a:t>
            </a:r>
            <a:r>
              <a:rPr lang="en-US" sz="1200" kern="1200" dirty="0" err="1">
                <a:solidFill>
                  <a:schemeClr val="tx1"/>
                </a:solidFill>
                <a:effectLst/>
                <a:uFillTx/>
                <a:latin typeface="+mn-lt"/>
                <a:ea typeface="+mn-ea"/>
                <a:cs typeface="+mn-cs"/>
              </a:rPr>
              <a:t>Mfin</a:t>
            </a:r>
            <a:r>
              <a:rPr lang="en-US" sz="1200" kern="1200" dirty="0">
                <a:solidFill>
                  <a:schemeClr val="tx1"/>
                </a:solidFill>
                <a:effectLst/>
                <a:uFillTx/>
                <a:latin typeface="+mn-lt"/>
                <a:ea typeface="+mn-ea"/>
                <a:cs typeface="+mn-cs"/>
              </a:rPr>
              <a:t> students may pursue are:</a:t>
            </a:r>
          </a:p>
          <a:p>
            <a:endParaRPr lang="en-US" dirty="0">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9</a:t>
            </a:fld>
            <a:endParaRPr lang="en-US">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10</a:t>
            </a:fld>
            <a:endParaRPr lang="en-US">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MPAc – this program is designed to get you in and out quickly so you can jump right into your desired industry.  </a:t>
            </a:r>
          </a:p>
          <a:p>
            <a:pPr marL="0" marR="0" lvl="0" indent="0" algn="l" defTabSz="914400" rtl="0" eaLnBrk="1" fontAlgn="auto" latinLnBrk="0" hangingPunct="1">
              <a:lnSpc>
                <a:spcPct val="100000"/>
              </a:lnSpc>
              <a:spcBef>
                <a:spcPts val="0"/>
              </a:spcBef>
              <a:spcAft>
                <a:spcPts val="0"/>
              </a:spcAft>
              <a:buFontTx/>
              <a:buNone/>
              <a:defRPr>
                <a:uFillTx/>
              </a:defRPr>
            </a:pPr>
            <a:endParaRPr lang="en-US" sz="1200" kern="1200" dirty="0">
              <a:solidFill>
                <a:schemeClr val="tx1"/>
              </a:solidFill>
              <a:effectLst/>
              <a:uFillTx/>
              <a:latin typeface="+mn-lt"/>
              <a:ea typeface="+mn-ea"/>
              <a:cs typeface="+mn-cs"/>
            </a:endParaRPr>
          </a:p>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The MPAc is a master’s degree that will help you study for and pass the CPA exam.  This program qualifies you to take the CPA exam.  </a:t>
            </a:r>
          </a:p>
          <a:p>
            <a:pPr marL="0" marR="0" lvl="0" indent="0" algn="l" defTabSz="914400" rtl="0" eaLnBrk="1" fontAlgn="auto" latinLnBrk="0" hangingPunct="1">
              <a:lnSpc>
                <a:spcPct val="100000"/>
              </a:lnSpc>
              <a:spcBef>
                <a:spcPts val="0"/>
              </a:spcBef>
              <a:spcAft>
                <a:spcPts val="0"/>
              </a:spcAft>
              <a:buFontTx/>
              <a:buNone/>
              <a:defRPr>
                <a:uFillTx/>
              </a:defRPr>
            </a:pPr>
            <a:endParaRPr lang="en-US" sz="1200" kern="1200" dirty="0">
              <a:solidFill>
                <a:schemeClr val="tx1"/>
              </a:solidFill>
              <a:effectLst/>
              <a:uFillTx/>
              <a:latin typeface="+mn-lt"/>
              <a:ea typeface="+mn-ea"/>
              <a:cs typeface="+mn-cs"/>
            </a:endParaRPr>
          </a:p>
          <a:p>
            <a:pPr marL="0" marR="0" lvl="0" indent="0" algn="l" defTabSz="914400" rtl="0" eaLnBrk="1" fontAlgn="auto" latinLnBrk="0" hangingPunct="1">
              <a:lnSpc>
                <a:spcPct val="100000"/>
              </a:lnSpc>
              <a:spcBef>
                <a:spcPts val="0"/>
              </a:spcBef>
              <a:spcAft>
                <a:spcPts val="0"/>
              </a:spcAft>
              <a:buFontTx/>
              <a:buNone/>
              <a:defRPr>
                <a:uFillTx/>
              </a:defRPr>
            </a:pPr>
            <a:r>
              <a:rPr lang="en-US" sz="1200" kern="1200" dirty="0">
                <a:solidFill>
                  <a:schemeClr val="tx1"/>
                </a:solidFill>
                <a:effectLst/>
                <a:uFillTx/>
                <a:latin typeface="+mn-lt"/>
                <a:ea typeface="+mn-ea"/>
                <a:cs typeface="+mn-cs"/>
              </a:rPr>
              <a:t>The MPAc program has five pre-requisites courses that are required in order to gain admission to the program.  These courses are listed on our AGSM website.</a:t>
            </a:r>
          </a:p>
          <a:p>
            <a:endParaRPr lang="en-US" dirty="0">
              <a:uFillTx/>
            </a:endParaRPr>
          </a:p>
        </p:txBody>
      </p:sp>
      <p:sp>
        <p:nvSpPr>
          <p:cNvPr id="4" name="Slide Number Placeholder 3"/>
          <p:cNvSpPr>
            <a:spLocks noGrp="1"/>
          </p:cNvSpPr>
          <p:nvPr>
            <p:ph type="sldNum" sz="quarter" idx="10"/>
          </p:nvPr>
        </p:nvSpPr>
        <p:spPr/>
        <p:txBody>
          <a:bodyPr/>
          <a:lstStyle/>
          <a:p>
            <a:fld id="{017CF25A-C54E-490F-8C5C-A9B7E0A67529}" type="slidenum">
              <a:rPr lang="en-US" smtClean="0">
                <a:uFillTx/>
              </a:rPr>
              <a:t>11</a:t>
            </a:fld>
            <a:endParaRPr lang="en-US">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a:uFillTx/>
              </a:defRPr>
            </a:lvl1pPr>
          </a:lstStyle>
          <a:p>
            <a:r>
              <a:rPr lang="en-US" dirty="0">
                <a:uFillTx/>
              </a:rPr>
              <a:t>Click to edit Master title style</a:t>
            </a:r>
            <a:endParaRPr lang="en-JM" dirty="0">
              <a:uFillTx/>
            </a:endParaRP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7F7F7F"/>
                </a:solidFill>
                <a:uFillTx/>
              </a:defRPr>
            </a:lvl1pPr>
            <a:lvl2pPr marL="609585" indent="0" algn="ctr">
              <a:buNone/>
              <a:defRPr>
                <a:solidFill>
                  <a:schemeClr val="tx1">
                    <a:tint val="75000"/>
                  </a:schemeClr>
                </a:solidFill>
                <a:uFillTx/>
              </a:defRPr>
            </a:lvl2pPr>
            <a:lvl3pPr marL="1219170" indent="0" algn="ctr">
              <a:buNone/>
              <a:defRPr>
                <a:solidFill>
                  <a:schemeClr val="tx1">
                    <a:tint val="75000"/>
                  </a:schemeClr>
                </a:solidFill>
                <a:uFillTx/>
              </a:defRPr>
            </a:lvl3pPr>
            <a:lvl4pPr marL="1828754" indent="0" algn="ctr">
              <a:buNone/>
              <a:defRPr>
                <a:solidFill>
                  <a:schemeClr val="tx1">
                    <a:tint val="75000"/>
                  </a:schemeClr>
                </a:solidFill>
                <a:uFillTx/>
              </a:defRPr>
            </a:lvl4pPr>
            <a:lvl5pPr marL="2438339" indent="0" algn="ctr">
              <a:buNone/>
              <a:defRPr>
                <a:solidFill>
                  <a:schemeClr val="tx1">
                    <a:tint val="75000"/>
                  </a:schemeClr>
                </a:solidFill>
                <a:uFillTx/>
              </a:defRPr>
            </a:lvl5pPr>
            <a:lvl6pPr marL="3047924" indent="0" algn="ctr">
              <a:buNone/>
              <a:defRPr>
                <a:solidFill>
                  <a:schemeClr val="tx1">
                    <a:tint val="75000"/>
                  </a:schemeClr>
                </a:solidFill>
                <a:uFillTx/>
              </a:defRPr>
            </a:lvl6pPr>
            <a:lvl7pPr marL="3657509" indent="0" algn="ctr">
              <a:buNone/>
              <a:defRPr>
                <a:solidFill>
                  <a:schemeClr val="tx1">
                    <a:tint val="75000"/>
                  </a:schemeClr>
                </a:solidFill>
                <a:uFillTx/>
              </a:defRPr>
            </a:lvl7pPr>
            <a:lvl8pPr marL="4267093" indent="0" algn="ctr">
              <a:buNone/>
              <a:defRPr>
                <a:solidFill>
                  <a:schemeClr val="tx1">
                    <a:tint val="75000"/>
                  </a:schemeClr>
                </a:solidFill>
                <a:uFillTx/>
              </a:defRPr>
            </a:lvl8pPr>
            <a:lvl9pPr marL="4876678" indent="0" algn="ctr">
              <a:buNone/>
              <a:defRPr>
                <a:solidFill>
                  <a:schemeClr val="tx1">
                    <a:tint val="75000"/>
                  </a:schemeClr>
                </a:solidFill>
                <a:uFillTx/>
              </a:defRPr>
            </a:lvl9pPr>
          </a:lstStyle>
          <a:p>
            <a:r>
              <a:rPr lang="en-US" dirty="0">
                <a:uFillTx/>
              </a:rPr>
              <a:t>Click to edit Master subtitle style</a:t>
            </a:r>
            <a:endParaRPr lang="en-JM" dirty="0">
              <a:uFillTx/>
            </a:endParaRPr>
          </a:p>
        </p:txBody>
      </p:sp>
      <p:sp>
        <p:nvSpPr>
          <p:cNvPr id="4" name="Footer Placeholder 4"/>
          <p:cNvSpPr>
            <a:spLocks noGrp="1"/>
          </p:cNvSpPr>
          <p:nvPr>
            <p:ph type="ftr" sz="quarter" idx="10"/>
          </p:nvPr>
        </p:nvSpPr>
        <p:spPr>
          <a:xfrm>
            <a:off x="0" y="8001000"/>
            <a:ext cx="8839200" cy="391584"/>
          </a:xfrm>
        </p:spPr>
        <p:txBody>
          <a:bodyPr/>
          <a:lstStyle>
            <a:lvl1pPr>
              <a:defRPr>
                <a:uFillTx/>
              </a:defRPr>
            </a:lvl1pPr>
          </a:lstStyle>
          <a:p>
            <a:pPr>
              <a:defRPr>
                <a:uFillTx/>
              </a:defRPr>
            </a:pPr>
            <a:r>
              <a:rPr lang="en-JM">
                <a:uFillTx/>
              </a:rPr>
              <a:t>PUT THE NAME OF YOUR COMPANY HERE</a:t>
            </a:r>
          </a:p>
        </p:txBody>
      </p:sp>
      <p:sp>
        <p:nvSpPr>
          <p:cNvPr id="5" name="Slide Number Placeholder 5"/>
          <p:cNvSpPr>
            <a:spLocks noGrp="1"/>
          </p:cNvSpPr>
          <p:nvPr>
            <p:ph type="sldNum" sz="quarter" idx="11"/>
          </p:nvPr>
        </p:nvSpPr>
        <p:spPr/>
        <p:txBody>
          <a:bodyPr/>
          <a:lstStyle>
            <a:lvl1pPr>
              <a:defRPr>
                <a:uFillTx/>
              </a:defRPr>
            </a:lvl1pPr>
          </a:lstStyle>
          <a:p>
            <a:fld id="{40A1C805-A0CE-4D6C-A974-2F9749D0A2F2}" type="slidenum">
              <a:rPr lang="en-JM" altLang="en-US">
                <a:uFillTx/>
              </a:rPr>
              <a:pPr/>
              <a:t>‹#›</a:t>
            </a:fld>
            <a:endParaRPr lang="en-JM" altLang="en-US">
              <a:uFillTx/>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14" name="Picture 19"/>
          <p:cNvPicPr>
            <a:picLocks noChangeAspect="1"/>
          </p:cNvPicPr>
          <p:nvPr userDrawn="1"/>
        </p:nvPicPr>
        <p:blipFill>
          <a:blip r:embed="rId2" cstate="email"/>
          <a:srcRect/>
          <a:stretch>
            <a:fillRect/>
          </a:stretch>
        </p:blipFill>
        <p:spPr bwMode="auto">
          <a:xfrm>
            <a:off x="5941485" y="1437217"/>
            <a:ext cx="5234516" cy="4326467"/>
          </a:xfrm>
          <a:prstGeom prst="rect">
            <a:avLst/>
          </a:prstGeom>
          <a:noFill/>
          <a:ln>
            <a:noFill/>
          </a:ln>
        </p:spPr>
      </p:pic>
      <p:sp>
        <p:nvSpPr>
          <p:cNvPr id="2" name="Title 1"/>
          <p:cNvSpPr>
            <a:spLocks noGrp="1"/>
          </p:cNvSpPr>
          <p:nvPr>
            <p:ph type="title"/>
          </p:nvPr>
        </p:nvSpPr>
        <p:spPr/>
        <p:txBody>
          <a:bodyPr/>
          <a:lstStyle/>
          <a:p>
            <a:r>
              <a:rPr lang="en-US">
                <a:uFillTx/>
              </a:rPr>
              <a:t>Click to edit Master title style</a:t>
            </a:r>
            <a:endParaRPr lang="en-JM">
              <a:uFillTx/>
            </a:endParaRPr>
          </a:p>
        </p:txBody>
      </p:sp>
      <p:sp>
        <p:nvSpPr>
          <p:cNvPr id="7" name="Text Placeholder 18"/>
          <p:cNvSpPr>
            <a:spLocks noGrp="1"/>
          </p:cNvSpPr>
          <p:nvPr>
            <p:ph type="body" sz="quarter" idx="15"/>
          </p:nvPr>
        </p:nvSpPr>
        <p:spPr>
          <a:xfrm>
            <a:off x="1727200" y="1600201"/>
            <a:ext cx="2957208" cy="378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8" name="Text Placeholder 20"/>
          <p:cNvSpPr>
            <a:spLocks noGrp="1"/>
          </p:cNvSpPr>
          <p:nvPr>
            <p:ph type="body" sz="quarter" idx="16"/>
          </p:nvPr>
        </p:nvSpPr>
        <p:spPr>
          <a:xfrm>
            <a:off x="1727200" y="1905000"/>
            <a:ext cx="3657600" cy="7112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9" name="Text Placeholder 18"/>
          <p:cNvSpPr>
            <a:spLocks noGrp="1"/>
          </p:cNvSpPr>
          <p:nvPr>
            <p:ph type="body" sz="quarter" idx="17"/>
          </p:nvPr>
        </p:nvSpPr>
        <p:spPr>
          <a:xfrm>
            <a:off x="1727200" y="3022601"/>
            <a:ext cx="2957208" cy="378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10" name="Text Placeholder 20"/>
          <p:cNvSpPr>
            <a:spLocks noGrp="1"/>
          </p:cNvSpPr>
          <p:nvPr>
            <p:ph type="body" sz="quarter" idx="18"/>
          </p:nvPr>
        </p:nvSpPr>
        <p:spPr>
          <a:xfrm>
            <a:off x="1727200" y="3327400"/>
            <a:ext cx="3657600" cy="7112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11" name="Text Placeholder 18"/>
          <p:cNvSpPr>
            <a:spLocks noGrp="1"/>
          </p:cNvSpPr>
          <p:nvPr>
            <p:ph type="body" sz="quarter" idx="19"/>
          </p:nvPr>
        </p:nvSpPr>
        <p:spPr>
          <a:xfrm>
            <a:off x="1727200" y="4445001"/>
            <a:ext cx="2957208" cy="378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12" name="Text Placeholder 20"/>
          <p:cNvSpPr>
            <a:spLocks noGrp="1"/>
          </p:cNvSpPr>
          <p:nvPr>
            <p:ph type="body" sz="quarter" idx="20"/>
          </p:nvPr>
        </p:nvSpPr>
        <p:spPr>
          <a:xfrm>
            <a:off x="1727200" y="4749800"/>
            <a:ext cx="3657600" cy="7112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13" name="Picture Placeholder 24"/>
          <p:cNvSpPr>
            <a:spLocks noGrp="1"/>
          </p:cNvSpPr>
          <p:nvPr>
            <p:ph type="pic" sz="quarter" idx="28"/>
          </p:nvPr>
        </p:nvSpPr>
        <p:spPr>
          <a:xfrm>
            <a:off x="6278855" y="1803401"/>
            <a:ext cx="4572000" cy="2613617"/>
          </a:xfrm>
        </p:spPr>
        <p:txBody>
          <a:bodyPr rtlCol="0">
            <a:normAutofit/>
          </a:bodyPr>
          <a:lstStyle/>
          <a:p>
            <a:pPr lvl="0"/>
            <a:endParaRPr lang="en-JM" noProof="0">
              <a:uFillTx/>
            </a:endParaRPr>
          </a:p>
        </p:txBody>
      </p:sp>
      <p:sp>
        <p:nvSpPr>
          <p:cNvPr id="15" name="Footer Placeholder 3"/>
          <p:cNvSpPr>
            <a:spLocks noGrp="1"/>
          </p:cNvSpPr>
          <p:nvPr>
            <p:ph type="ftr" sz="quarter" idx="29"/>
          </p:nvPr>
        </p:nvSpPr>
        <p:spPr>
          <a:xfrm>
            <a:off x="-609600" y="7086600"/>
            <a:ext cx="8839200" cy="391584"/>
          </a:xfrm>
        </p:spPr>
        <p:txBody>
          <a:bodyPr/>
          <a:lstStyle>
            <a:lvl1pPr>
              <a:defRPr>
                <a:uFillTx/>
              </a:defRPr>
            </a:lvl1pPr>
          </a:lstStyle>
          <a:p>
            <a:pPr>
              <a:defRPr>
                <a:uFillTx/>
              </a:defRPr>
            </a:pPr>
            <a:r>
              <a:rPr lang="en-JM">
                <a:uFillTx/>
              </a:rPr>
              <a:t>PUT THE NAME OF YOUR COMPANY HERE</a:t>
            </a:r>
          </a:p>
        </p:txBody>
      </p:sp>
      <p:sp>
        <p:nvSpPr>
          <p:cNvPr id="16" name="Slide Number Placeholder 4"/>
          <p:cNvSpPr>
            <a:spLocks noGrp="1"/>
          </p:cNvSpPr>
          <p:nvPr>
            <p:ph type="sldNum" sz="quarter" idx="30"/>
          </p:nvPr>
        </p:nvSpPr>
        <p:spPr/>
        <p:txBody>
          <a:bodyPr/>
          <a:lstStyle>
            <a:lvl1pPr>
              <a:defRPr>
                <a:uFillTx/>
              </a:defRPr>
            </a:lvl1pPr>
          </a:lstStyle>
          <a:p>
            <a:fld id="{E7B8EDB3-A896-4694-A467-2FD0D4F0706F}" type="slidenum">
              <a:rPr lang="en-JM" altLang="en-US">
                <a:uFillTx/>
              </a:rPr>
              <a:pPr/>
              <a:t>‹#›</a:t>
            </a:fld>
            <a:endParaRPr lang="en-JM" altLang="en-US">
              <a:uFillTx/>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12" name="Picture 19"/>
          <p:cNvPicPr>
            <a:picLocks noChangeAspect="1"/>
          </p:cNvPicPr>
          <p:nvPr userDrawn="1"/>
        </p:nvPicPr>
        <p:blipFill>
          <a:blip r:embed="rId2" cstate="email"/>
          <a:srcRect/>
          <a:stretch>
            <a:fillRect/>
          </a:stretch>
        </p:blipFill>
        <p:spPr bwMode="auto">
          <a:xfrm>
            <a:off x="-8229599" y="1064685"/>
            <a:ext cx="6557433" cy="3915833"/>
          </a:xfrm>
          <a:prstGeom prst="rect">
            <a:avLst/>
          </a:prstGeom>
          <a:noFill/>
          <a:ln>
            <a:noFill/>
          </a:ln>
        </p:spPr>
      </p:pic>
      <p:sp>
        <p:nvSpPr>
          <p:cNvPr id="2" name="Title 1"/>
          <p:cNvSpPr>
            <a:spLocks noGrp="1"/>
          </p:cNvSpPr>
          <p:nvPr>
            <p:ph type="title"/>
          </p:nvPr>
        </p:nvSpPr>
        <p:spPr/>
        <p:txBody>
          <a:bodyPr/>
          <a:lstStyle/>
          <a:p>
            <a:r>
              <a:rPr lang="en-US">
                <a:uFillTx/>
              </a:rPr>
              <a:t>Click to edit Master title style</a:t>
            </a:r>
            <a:endParaRPr lang="en-JM">
              <a:uFillTx/>
            </a:endParaRPr>
          </a:p>
        </p:txBody>
      </p:sp>
      <p:sp>
        <p:nvSpPr>
          <p:cNvPr id="6" name="Text Placeholder 18"/>
          <p:cNvSpPr>
            <a:spLocks noGrp="1"/>
          </p:cNvSpPr>
          <p:nvPr>
            <p:ph type="body" sz="quarter" idx="15"/>
          </p:nvPr>
        </p:nvSpPr>
        <p:spPr>
          <a:xfrm>
            <a:off x="7721600" y="1830917"/>
            <a:ext cx="3556000" cy="886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8" name="Text Placeholder 18"/>
          <p:cNvSpPr>
            <a:spLocks noGrp="1"/>
          </p:cNvSpPr>
          <p:nvPr>
            <p:ph type="body" sz="quarter" idx="17"/>
          </p:nvPr>
        </p:nvSpPr>
        <p:spPr>
          <a:xfrm>
            <a:off x="7721600" y="3022601"/>
            <a:ext cx="3378200" cy="378884"/>
          </a:xfrm>
          <a:solidFill>
            <a:srgbClr val="0070C0"/>
          </a:solidFill>
          <a:ln>
            <a:noFill/>
          </a:ln>
        </p:spPr>
        <p:txBody>
          <a:bodyPr>
            <a:noAutofit/>
          </a:bodyPr>
          <a:lstStyle>
            <a:lvl1pPr marL="0" indent="0">
              <a:buFontTx/>
              <a:buNone/>
              <a:defRPr sz="2133" b="0">
                <a:solidFill>
                  <a:schemeClr val="bg1"/>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9" name="Text Placeholder 20"/>
          <p:cNvSpPr>
            <a:spLocks noGrp="1"/>
          </p:cNvSpPr>
          <p:nvPr>
            <p:ph type="body" sz="quarter" idx="18"/>
          </p:nvPr>
        </p:nvSpPr>
        <p:spPr>
          <a:xfrm>
            <a:off x="7721600" y="3401484"/>
            <a:ext cx="3759200" cy="7112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10" name="Text Placeholder 18"/>
          <p:cNvSpPr>
            <a:spLocks noGrp="1"/>
          </p:cNvSpPr>
          <p:nvPr>
            <p:ph type="body" sz="quarter" idx="19"/>
          </p:nvPr>
        </p:nvSpPr>
        <p:spPr>
          <a:xfrm>
            <a:off x="7721600" y="4472517"/>
            <a:ext cx="3352800" cy="378884"/>
          </a:xfrm>
          <a:solidFill>
            <a:srgbClr val="0070C0"/>
          </a:solidFill>
          <a:ln>
            <a:noFill/>
          </a:ln>
        </p:spPr>
        <p:txBody>
          <a:bodyPr>
            <a:noAutofit/>
          </a:bodyPr>
          <a:lstStyle>
            <a:lvl1pPr marL="0" indent="0">
              <a:buFontTx/>
              <a:buNone/>
              <a:defRPr sz="2133" b="0">
                <a:solidFill>
                  <a:schemeClr val="bg1"/>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11" name="Text Placeholder 20"/>
          <p:cNvSpPr>
            <a:spLocks noGrp="1"/>
          </p:cNvSpPr>
          <p:nvPr>
            <p:ph type="body" sz="quarter" idx="20"/>
          </p:nvPr>
        </p:nvSpPr>
        <p:spPr>
          <a:xfrm>
            <a:off x="7721600" y="4851400"/>
            <a:ext cx="3962400" cy="7112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13" name="Picture Placeholder 16"/>
          <p:cNvSpPr>
            <a:spLocks noGrp="1"/>
          </p:cNvSpPr>
          <p:nvPr>
            <p:ph type="pic" sz="quarter" idx="21"/>
          </p:nvPr>
        </p:nvSpPr>
        <p:spPr>
          <a:xfrm>
            <a:off x="-7236884" y="1373021"/>
            <a:ext cx="4572000" cy="2754592"/>
          </a:xfrm>
        </p:spPr>
        <p:txBody>
          <a:bodyPr rtlCol="0">
            <a:normAutofit/>
          </a:bodyPr>
          <a:lstStyle/>
          <a:p>
            <a:pPr lvl="0"/>
            <a:endParaRPr lang="en-JM" noProof="0">
              <a:uFillTx/>
            </a:endParaRPr>
          </a:p>
        </p:txBody>
      </p:sp>
      <p:sp>
        <p:nvSpPr>
          <p:cNvPr id="14" name="Footer Placeholder 3"/>
          <p:cNvSpPr>
            <a:spLocks noGrp="1"/>
          </p:cNvSpPr>
          <p:nvPr>
            <p:ph type="ftr" sz="quarter" idx="22"/>
          </p:nvPr>
        </p:nvSpPr>
        <p:spPr>
          <a:xfrm>
            <a:off x="203200" y="7499351"/>
            <a:ext cx="8839200" cy="391583"/>
          </a:xfrm>
        </p:spPr>
        <p:txBody>
          <a:bodyPr/>
          <a:lstStyle>
            <a:lvl1pPr>
              <a:defRPr>
                <a:uFillTx/>
              </a:defRPr>
            </a:lvl1pPr>
          </a:lstStyle>
          <a:p>
            <a:pPr>
              <a:defRPr>
                <a:uFillTx/>
              </a:defRPr>
            </a:pPr>
            <a:r>
              <a:rPr lang="en-JM">
                <a:uFillTx/>
              </a:rPr>
              <a:t>PUT THE NAME OF YOUR COMPANY HERE</a:t>
            </a:r>
          </a:p>
        </p:txBody>
      </p:sp>
      <p:sp>
        <p:nvSpPr>
          <p:cNvPr id="15" name="Slide Number Placeholder 4"/>
          <p:cNvSpPr>
            <a:spLocks noGrp="1"/>
          </p:cNvSpPr>
          <p:nvPr>
            <p:ph type="sldNum" sz="quarter" idx="23"/>
          </p:nvPr>
        </p:nvSpPr>
        <p:spPr/>
        <p:txBody>
          <a:bodyPr/>
          <a:lstStyle>
            <a:lvl1pPr>
              <a:defRPr>
                <a:uFillTx/>
              </a:defRPr>
            </a:lvl1pPr>
          </a:lstStyle>
          <a:p>
            <a:fld id="{285D641B-7A3F-47DB-ADDD-15BE0FCBFFE6}" type="slidenum">
              <a:rPr lang="en-JM" altLang="en-US">
                <a:uFillTx/>
              </a:rPr>
              <a:pPr/>
              <a:t>‹#›</a:t>
            </a:fld>
            <a:endParaRPr lang="en-JM" altLang="en-US">
              <a:uFillTx/>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List">
    <p:spTree>
      <p:nvGrpSpPr>
        <p:cNvPr id="1" name=""/>
        <p:cNvGrpSpPr/>
        <p:nvPr/>
      </p:nvGrpSpPr>
      <p:grpSpPr>
        <a:xfrm>
          <a:off x="0" y="0"/>
          <a:ext cx="0" cy="0"/>
          <a:chOff x="0" y="0"/>
          <a:chExt cx="0" cy="0"/>
        </a:xfrm>
      </p:grpSpPr>
      <p:cxnSp>
        <p:nvCxnSpPr>
          <p:cNvPr id="9" name="Straight Connector 8"/>
          <p:cNvCxnSpPr/>
          <p:nvPr userDrawn="1"/>
        </p:nvCxnSpPr>
        <p:spPr>
          <a:xfrm>
            <a:off x="4267200" y="1585384"/>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128000" y="1585384"/>
            <a:ext cx="0" cy="3581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uFillTx/>
              </a:rPr>
              <a:t>Click to edit Master title style</a:t>
            </a:r>
            <a:endParaRPr lang="en-JM">
              <a:uFillTx/>
            </a:endParaRPr>
          </a:p>
        </p:txBody>
      </p:sp>
      <p:sp>
        <p:nvSpPr>
          <p:cNvPr id="15" name="Text Placeholder 14"/>
          <p:cNvSpPr>
            <a:spLocks noGrp="1"/>
          </p:cNvSpPr>
          <p:nvPr>
            <p:ph type="body" sz="quarter" idx="13"/>
          </p:nvPr>
        </p:nvSpPr>
        <p:spPr>
          <a:xfrm>
            <a:off x="609600" y="2108200"/>
            <a:ext cx="3454400" cy="3149600"/>
          </a:xfrm>
        </p:spPr>
        <p:txBody>
          <a:bodyPr>
            <a:normAutofit/>
          </a:bodyPr>
          <a:lstStyle>
            <a:lvl1pPr>
              <a:buClr>
                <a:srgbClr val="0070C0"/>
              </a:buClr>
              <a:buSzPct val="120000"/>
              <a:buFont typeface="Courier New" pitchFamily="49" charset="0"/>
              <a:buChar char="o"/>
              <a:defRPr sz="1600">
                <a:uFillTx/>
              </a:defRPr>
            </a:lvl1pPr>
          </a:lstStyle>
          <a:p>
            <a:pPr lvl="0"/>
            <a:endParaRPr lang="en-JM" dirty="0">
              <a:uFillTx/>
            </a:endParaRPr>
          </a:p>
        </p:txBody>
      </p:sp>
      <p:sp>
        <p:nvSpPr>
          <p:cNvPr id="16" name="Text Placeholder 14"/>
          <p:cNvSpPr>
            <a:spLocks noGrp="1"/>
          </p:cNvSpPr>
          <p:nvPr>
            <p:ph type="body" sz="quarter" idx="14"/>
          </p:nvPr>
        </p:nvSpPr>
        <p:spPr>
          <a:xfrm>
            <a:off x="4470400" y="2108200"/>
            <a:ext cx="3454400" cy="3149600"/>
          </a:xfrm>
        </p:spPr>
        <p:txBody>
          <a:bodyPr>
            <a:normAutofit/>
          </a:bodyPr>
          <a:lstStyle>
            <a:lvl1pPr>
              <a:buClr>
                <a:srgbClr val="0070C0"/>
              </a:buClr>
              <a:buSzPct val="120000"/>
              <a:buFont typeface="Courier New" pitchFamily="49" charset="0"/>
              <a:buChar char="o"/>
              <a:defRPr sz="1600">
                <a:uFillTx/>
              </a:defRPr>
            </a:lvl1pPr>
          </a:lstStyle>
          <a:p>
            <a:pPr lvl="0"/>
            <a:endParaRPr lang="en-JM" dirty="0">
              <a:uFillTx/>
            </a:endParaRPr>
          </a:p>
        </p:txBody>
      </p:sp>
      <p:sp>
        <p:nvSpPr>
          <p:cNvPr id="17" name="Text Placeholder 14"/>
          <p:cNvSpPr>
            <a:spLocks noGrp="1"/>
          </p:cNvSpPr>
          <p:nvPr>
            <p:ph type="body" sz="quarter" idx="15"/>
          </p:nvPr>
        </p:nvSpPr>
        <p:spPr>
          <a:xfrm>
            <a:off x="8331200" y="2108200"/>
            <a:ext cx="3454400" cy="3149600"/>
          </a:xfrm>
        </p:spPr>
        <p:txBody>
          <a:bodyPr>
            <a:normAutofit/>
          </a:bodyPr>
          <a:lstStyle>
            <a:lvl1pPr>
              <a:buClr>
                <a:srgbClr val="0070C0"/>
              </a:buClr>
              <a:buSzPct val="120000"/>
              <a:buFont typeface="Courier New" pitchFamily="49" charset="0"/>
              <a:buChar char="o"/>
              <a:defRPr sz="1600">
                <a:uFillTx/>
              </a:defRPr>
            </a:lvl1pPr>
          </a:lstStyle>
          <a:p>
            <a:pPr lvl="0"/>
            <a:endParaRPr lang="en-JM" dirty="0">
              <a:uFillTx/>
            </a:endParaRPr>
          </a:p>
        </p:txBody>
      </p:sp>
      <p:sp>
        <p:nvSpPr>
          <p:cNvPr id="18" name="Content Placeholder 38"/>
          <p:cNvSpPr>
            <a:spLocks noGrp="1"/>
          </p:cNvSpPr>
          <p:nvPr>
            <p:ph sz="quarter" idx="37"/>
          </p:nvPr>
        </p:nvSpPr>
        <p:spPr>
          <a:xfrm>
            <a:off x="609600" y="1600200"/>
            <a:ext cx="2743200" cy="381000"/>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21" name="Content Placeholder 38"/>
          <p:cNvSpPr>
            <a:spLocks noGrp="1"/>
          </p:cNvSpPr>
          <p:nvPr>
            <p:ph sz="quarter" idx="38"/>
          </p:nvPr>
        </p:nvSpPr>
        <p:spPr>
          <a:xfrm>
            <a:off x="4470400" y="1600200"/>
            <a:ext cx="2743200" cy="381000"/>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23" name="Content Placeholder 38"/>
          <p:cNvSpPr>
            <a:spLocks noGrp="1"/>
          </p:cNvSpPr>
          <p:nvPr>
            <p:ph sz="quarter" idx="39"/>
          </p:nvPr>
        </p:nvSpPr>
        <p:spPr>
          <a:xfrm>
            <a:off x="8331200" y="1600200"/>
            <a:ext cx="2743200" cy="381000"/>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1" name="Footer Placeholder 3"/>
          <p:cNvSpPr>
            <a:spLocks noGrp="1"/>
          </p:cNvSpPr>
          <p:nvPr>
            <p:ph type="ftr" sz="quarter" idx="40"/>
          </p:nvPr>
        </p:nvSpPr>
        <p:spPr>
          <a:xfrm>
            <a:off x="0" y="7696200"/>
            <a:ext cx="8839200" cy="391584"/>
          </a:xfrm>
        </p:spPr>
        <p:txBody>
          <a:bodyPr/>
          <a:lstStyle>
            <a:lvl1pPr>
              <a:defRPr>
                <a:uFillTx/>
              </a:defRPr>
            </a:lvl1pPr>
          </a:lstStyle>
          <a:p>
            <a:pPr>
              <a:defRPr>
                <a:uFillTx/>
              </a:defRPr>
            </a:pPr>
            <a:r>
              <a:rPr lang="en-JM">
                <a:uFillTx/>
              </a:rPr>
              <a:t>PUT THE NAME OF YOUR COMPANY HERE</a:t>
            </a:r>
          </a:p>
        </p:txBody>
      </p:sp>
      <p:sp>
        <p:nvSpPr>
          <p:cNvPr id="12" name="Slide Number Placeholder 4"/>
          <p:cNvSpPr>
            <a:spLocks noGrp="1"/>
          </p:cNvSpPr>
          <p:nvPr>
            <p:ph type="sldNum" sz="quarter" idx="41"/>
          </p:nvPr>
        </p:nvSpPr>
        <p:spPr/>
        <p:txBody>
          <a:bodyPr/>
          <a:lstStyle>
            <a:lvl1pPr>
              <a:defRPr>
                <a:uFillTx/>
              </a:defRPr>
            </a:lvl1pPr>
          </a:lstStyle>
          <a:p>
            <a:fld id="{BDA8B294-B762-41C0-BBB8-FD60EF7F5C61}" type="slidenum">
              <a:rPr lang="en-JM" altLang="en-US">
                <a:uFillTx/>
              </a:rPr>
              <a:pPr/>
              <a:t>‹#›</a:t>
            </a:fld>
            <a:endParaRPr lang="en-JM" altLang="en-US">
              <a:uFillTx/>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uFillTx/>
              </a:defRPr>
            </a:lvl1pPr>
          </a:lstStyle>
          <a:p>
            <a:fld id="{8ACD1FFF-8D16-40C2-89BF-6B9DEE5C652F}" type="slidenum">
              <a:rPr lang="en-JM" altLang="en-US">
                <a:uFillTx/>
              </a:rPr>
              <a:pPr/>
              <a:t>‹#›</a:t>
            </a:fld>
            <a:endParaRPr lang="en-JM" altLang="en-US">
              <a:uFillTx/>
            </a:endParaRPr>
          </a:p>
        </p:txBody>
      </p:sp>
      <p:sp>
        <p:nvSpPr>
          <p:cNvPr id="3" name="Footer Placeholder 4"/>
          <p:cNvSpPr>
            <a:spLocks noGrp="1"/>
          </p:cNvSpPr>
          <p:nvPr>
            <p:ph type="ftr" sz="quarter" idx="11"/>
          </p:nvPr>
        </p:nvSpPr>
        <p:spPr>
          <a:xfrm>
            <a:off x="48684" y="75946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406400" y="7797800"/>
            <a:ext cx="8839200" cy="391584"/>
          </a:xfrm>
        </p:spPr>
        <p:txBody>
          <a:bodyPr/>
          <a:lstStyle>
            <a:lvl1pPr>
              <a:defRPr>
                <a:uFillTx/>
              </a:defRPr>
            </a:lvl1pPr>
          </a:lstStyle>
          <a:p>
            <a:pPr>
              <a:defRPr>
                <a:uFillTx/>
              </a:defRPr>
            </a:pPr>
            <a:r>
              <a:rPr lang="en-JM">
                <a:uFillTx/>
              </a:rPr>
              <a:t>PUT THE NAME OF YOUR COMPANY HERE</a:t>
            </a:r>
          </a:p>
        </p:txBody>
      </p:sp>
      <p:sp>
        <p:nvSpPr>
          <p:cNvPr id="3" name="Slide Number Placeholder 3"/>
          <p:cNvSpPr>
            <a:spLocks noGrp="1"/>
          </p:cNvSpPr>
          <p:nvPr>
            <p:ph type="sldNum" sz="quarter" idx="11"/>
          </p:nvPr>
        </p:nvSpPr>
        <p:spPr/>
        <p:txBody>
          <a:bodyPr/>
          <a:lstStyle>
            <a:lvl1pPr>
              <a:defRPr>
                <a:uFillTx/>
              </a:defRPr>
            </a:lvl1pPr>
          </a:lstStyle>
          <a:p>
            <a:fld id="{5C1DC543-669E-4AE7-94E5-62F2C753E85A}" type="slidenum">
              <a:rPr lang="en-JM" altLang="en-US">
                <a:uFillTx/>
              </a:rPr>
              <a:pPr/>
              <a:t>‹#›</a:t>
            </a:fld>
            <a:endParaRPr lang="en-JM" altLang="en-US">
              <a:uFillTx/>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12192000" cy="6883400"/>
          </a:xfrm>
        </p:spPr>
        <p:txBody>
          <a:bodyPr rtlCol="0">
            <a:normAutofit/>
          </a:bodyPr>
          <a:lstStyle/>
          <a:p>
            <a:pPr lvl="0"/>
            <a:endParaRPr lang="en-JM" noProof="0">
              <a:uFillTx/>
            </a:endParaRPr>
          </a:p>
        </p:txBody>
      </p:sp>
      <p:sp>
        <p:nvSpPr>
          <p:cNvPr id="3" name="Slide Number Placeholder 5"/>
          <p:cNvSpPr>
            <a:spLocks noGrp="1"/>
          </p:cNvSpPr>
          <p:nvPr>
            <p:ph type="sldNum" sz="quarter" idx="14"/>
          </p:nvPr>
        </p:nvSpPr>
        <p:spPr/>
        <p:txBody>
          <a:bodyPr/>
          <a:lstStyle>
            <a:lvl1pPr>
              <a:defRPr>
                <a:uFillTx/>
              </a:defRPr>
            </a:lvl1pPr>
          </a:lstStyle>
          <a:p>
            <a:fld id="{55B84747-05A6-4DD3-A69F-E88938EE9B3C}" type="slidenum">
              <a:rPr lang="en-JM" altLang="en-US">
                <a:uFillTx/>
              </a:rPr>
              <a:pPr/>
              <a:t>‹#›</a:t>
            </a:fld>
            <a:endParaRPr lang="en-JM" altLang="en-US">
              <a:uFillTx/>
            </a:endParaRPr>
          </a:p>
        </p:txBody>
      </p:sp>
      <p:sp>
        <p:nvSpPr>
          <p:cNvPr id="4" name="Footer Placeholder 4"/>
          <p:cNvSpPr>
            <a:spLocks noGrp="1"/>
          </p:cNvSpPr>
          <p:nvPr>
            <p:ph type="ftr" sz="quarter" idx="15"/>
          </p:nvPr>
        </p:nvSpPr>
        <p:spPr>
          <a:xfrm>
            <a:off x="406400" y="77978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eet The Tea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30" name="Picture Placeholder 29"/>
          <p:cNvSpPr>
            <a:spLocks noGrp="1"/>
          </p:cNvSpPr>
          <p:nvPr>
            <p:ph type="pic" sz="quarter" idx="13"/>
          </p:nvPr>
        </p:nvSpPr>
        <p:spPr>
          <a:xfrm>
            <a:off x="711200" y="1600200"/>
            <a:ext cx="2438400" cy="2024888"/>
          </a:xfrm>
        </p:spPr>
        <p:txBody>
          <a:bodyPr rtlCol="0">
            <a:normAutofit/>
          </a:bodyPr>
          <a:lstStyle>
            <a:lvl1pPr marL="0" indent="0" algn="ctr">
              <a:buFontTx/>
              <a:buNone/>
              <a:defRPr sz="1867">
                <a:uFillTx/>
              </a:defRPr>
            </a:lvl1pPr>
          </a:lstStyle>
          <a:p>
            <a:pPr lvl="0"/>
            <a:endParaRPr lang="en-JM" noProof="0" dirty="0">
              <a:uFillTx/>
            </a:endParaRPr>
          </a:p>
        </p:txBody>
      </p:sp>
      <p:sp>
        <p:nvSpPr>
          <p:cNvPr id="32" name="Picture Placeholder 29"/>
          <p:cNvSpPr>
            <a:spLocks noGrp="1"/>
          </p:cNvSpPr>
          <p:nvPr>
            <p:ph type="pic" sz="quarter" idx="14"/>
          </p:nvPr>
        </p:nvSpPr>
        <p:spPr>
          <a:xfrm>
            <a:off x="3454400" y="1600200"/>
            <a:ext cx="2438400" cy="2024888"/>
          </a:xfrm>
        </p:spPr>
        <p:txBody>
          <a:bodyPr rtlCol="0">
            <a:normAutofit/>
          </a:bodyPr>
          <a:lstStyle>
            <a:lvl1pPr marL="0" indent="0" algn="ctr">
              <a:buFontTx/>
              <a:buNone/>
              <a:defRPr sz="1867">
                <a:uFillTx/>
              </a:defRPr>
            </a:lvl1pPr>
          </a:lstStyle>
          <a:p>
            <a:pPr lvl="0"/>
            <a:endParaRPr lang="en-JM" noProof="0">
              <a:uFillTx/>
            </a:endParaRPr>
          </a:p>
        </p:txBody>
      </p:sp>
      <p:sp>
        <p:nvSpPr>
          <p:cNvPr id="34" name="Picture Placeholder 29"/>
          <p:cNvSpPr>
            <a:spLocks noGrp="1"/>
          </p:cNvSpPr>
          <p:nvPr>
            <p:ph type="pic" sz="quarter" idx="15"/>
          </p:nvPr>
        </p:nvSpPr>
        <p:spPr>
          <a:xfrm>
            <a:off x="6197600" y="1600200"/>
            <a:ext cx="2438400" cy="2024888"/>
          </a:xfrm>
        </p:spPr>
        <p:txBody>
          <a:bodyPr rtlCol="0">
            <a:normAutofit/>
          </a:bodyPr>
          <a:lstStyle>
            <a:lvl1pPr marL="0" indent="0" algn="ctr">
              <a:buFontTx/>
              <a:buNone/>
              <a:defRPr sz="1867">
                <a:uFillTx/>
              </a:defRPr>
            </a:lvl1pPr>
          </a:lstStyle>
          <a:p>
            <a:pPr lvl="0"/>
            <a:endParaRPr lang="en-JM" noProof="0">
              <a:uFillTx/>
            </a:endParaRPr>
          </a:p>
        </p:txBody>
      </p:sp>
      <p:sp>
        <p:nvSpPr>
          <p:cNvPr id="36" name="Picture Placeholder 29"/>
          <p:cNvSpPr>
            <a:spLocks noGrp="1"/>
          </p:cNvSpPr>
          <p:nvPr>
            <p:ph type="pic" sz="quarter" idx="16"/>
          </p:nvPr>
        </p:nvSpPr>
        <p:spPr>
          <a:xfrm>
            <a:off x="8940800" y="1600200"/>
            <a:ext cx="2438400" cy="2024888"/>
          </a:xfrm>
        </p:spPr>
        <p:txBody>
          <a:bodyPr rtlCol="0">
            <a:normAutofit/>
          </a:bodyPr>
          <a:lstStyle>
            <a:lvl1pPr marL="0" indent="0" algn="ctr">
              <a:buFontTx/>
              <a:buNone/>
              <a:defRPr sz="1867">
                <a:uFillTx/>
              </a:defRPr>
            </a:lvl1pPr>
          </a:lstStyle>
          <a:p>
            <a:pPr lvl="0"/>
            <a:endParaRPr lang="en-JM" noProof="0">
              <a:uFillTx/>
            </a:endParaRPr>
          </a:p>
        </p:txBody>
      </p:sp>
      <p:sp>
        <p:nvSpPr>
          <p:cNvPr id="39" name="Content Placeholder 37"/>
          <p:cNvSpPr>
            <a:spLocks noGrp="1"/>
          </p:cNvSpPr>
          <p:nvPr>
            <p:ph sz="quarter" idx="18"/>
          </p:nvPr>
        </p:nvSpPr>
        <p:spPr>
          <a:xfrm>
            <a:off x="3352800" y="4318000"/>
            <a:ext cx="2535936" cy="431800"/>
          </a:xfrm>
        </p:spPr>
        <p:txBody>
          <a:bodyPr>
            <a:noAutofit/>
          </a:bodyPr>
          <a:lstStyle>
            <a:lvl1pPr>
              <a:buNone/>
              <a:defRPr sz="2133">
                <a:uFillTx/>
                <a:latin typeface="Bebas Neue" pitchFamily="34" charset="0"/>
              </a:defRPr>
            </a:lvl1pPr>
            <a:lvl2pPr>
              <a:defRPr sz="2133">
                <a:uFillTx/>
              </a:defRPr>
            </a:lvl2pPr>
            <a:lvl3pPr>
              <a:defRPr sz="2133">
                <a:uFillTx/>
              </a:defRPr>
            </a:lvl3pPr>
            <a:lvl4pPr>
              <a:defRPr sz="2133">
                <a:uFillTx/>
              </a:defRPr>
            </a:lvl4pPr>
            <a:lvl5pPr algn="ctr">
              <a:buNone/>
              <a:defRPr sz="2133">
                <a:uFillTx/>
              </a:defRPr>
            </a:lvl5pPr>
          </a:lstStyle>
          <a:p>
            <a:pPr lvl="0"/>
            <a:endParaRPr lang="en-JM" dirty="0">
              <a:uFillTx/>
            </a:endParaRPr>
          </a:p>
        </p:txBody>
      </p:sp>
      <p:sp>
        <p:nvSpPr>
          <p:cNvPr id="40" name="Content Placeholder 37"/>
          <p:cNvSpPr>
            <a:spLocks noGrp="1"/>
          </p:cNvSpPr>
          <p:nvPr>
            <p:ph sz="quarter" idx="19"/>
          </p:nvPr>
        </p:nvSpPr>
        <p:spPr>
          <a:xfrm>
            <a:off x="6096000" y="4318000"/>
            <a:ext cx="2535936" cy="431800"/>
          </a:xfrm>
        </p:spPr>
        <p:txBody>
          <a:bodyPr>
            <a:noAutofit/>
          </a:bodyPr>
          <a:lstStyle>
            <a:lvl1pPr>
              <a:buNone/>
              <a:defRPr sz="2133">
                <a:uFillTx/>
                <a:latin typeface="Bebas Neue" pitchFamily="34" charset="0"/>
              </a:defRPr>
            </a:lvl1pPr>
            <a:lvl2pPr>
              <a:defRPr sz="2133">
                <a:uFillTx/>
              </a:defRPr>
            </a:lvl2pPr>
            <a:lvl3pPr>
              <a:defRPr sz="2133">
                <a:uFillTx/>
              </a:defRPr>
            </a:lvl3pPr>
            <a:lvl4pPr>
              <a:defRPr sz="2133">
                <a:uFillTx/>
              </a:defRPr>
            </a:lvl4pPr>
            <a:lvl5pPr algn="ctr">
              <a:buNone/>
              <a:defRPr sz="2133">
                <a:uFillTx/>
              </a:defRPr>
            </a:lvl5pPr>
          </a:lstStyle>
          <a:p>
            <a:pPr lvl="0"/>
            <a:endParaRPr lang="en-JM" dirty="0">
              <a:uFillTx/>
            </a:endParaRPr>
          </a:p>
        </p:txBody>
      </p:sp>
      <p:sp>
        <p:nvSpPr>
          <p:cNvPr id="41" name="Content Placeholder 37"/>
          <p:cNvSpPr>
            <a:spLocks noGrp="1"/>
          </p:cNvSpPr>
          <p:nvPr>
            <p:ph sz="quarter" idx="20"/>
          </p:nvPr>
        </p:nvSpPr>
        <p:spPr>
          <a:xfrm>
            <a:off x="8839200" y="4318000"/>
            <a:ext cx="2535936" cy="431800"/>
          </a:xfrm>
        </p:spPr>
        <p:txBody>
          <a:bodyPr>
            <a:noAutofit/>
          </a:bodyPr>
          <a:lstStyle>
            <a:lvl1pPr>
              <a:buNone/>
              <a:defRPr sz="2133">
                <a:uFillTx/>
                <a:latin typeface="Bebas Neue" pitchFamily="34" charset="0"/>
              </a:defRPr>
            </a:lvl1pPr>
            <a:lvl2pPr>
              <a:defRPr sz="2133">
                <a:uFillTx/>
              </a:defRPr>
            </a:lvl2pPr>
            <a:lvl3pPr>
              <a:defRPr sz="2133">
                <a:uFillTx/>
              </a:defRPr>
            </a:lvl3pPr>
            <a:lvl4pPr>
              <a:defRPr sz="2133">
                <a:uFillTx/>
              </a:defRPr>
            </a:lvl4pPr>
            <a:lvl5pPr algn="ctr">
              <a:buNone/>
              <a:defRPr sz="2133">
                <a:uFillTx/>
              </a:defRPr>
            </a:lvl5pPr>
          </a:lstStyle>
          <a:p>
            <a:pPr lvl="0"/>
            <a:endParaRPr lang="en-JM" dirty="0">
              <a:uFillTx/>
            </a:endParaRPr>
          </a:p>
        </p:txBody>
      </p:sp>
      <p:sp>
        <p:nvSpPr>
          <p:cNvPr id="37" name="Content Placeholder 37"/>
          <p:cNvSpPr>
            <a:spLocks noGrp="1"/>
          </p:cNvSpPr>
          <p:nvPr>
            <p:ph sz="quarter" idx="21"/>
          </p:nvPr>
        </p:nvSpPr>
        <p:spPr>
          <a:xfrm>
            <a:off x="609600" y="4318000"/>
            <a:ext cx="2535936" cy="431800"/>
          </a:xfrm>
        </p:spPr>
        <p:txBody>
          <a:bodyPr>
            <a:noAutofit/>
          </a:bodyPr>
          <a:lstStyle>
            <a:lvl1pPr>
              <a:buNone/>
              <a:defRPr sz="2133">
                <a:uFillTx/>
                <a:latin typeface="Bebas Neue" pitchFamily="34" charset="0"/>
              </a:defRPr>
            </a:lvl1pPr>
            <a:lvl2pPr>
              <a:defRPr sz="2133">
                <a:uFillTx/>
              </a:defRPr>
            </a:lvl2pPr>
            <a:lvl3pPr>
              <a:defRPr sz="2133">
                <a:uFillTx/>
              </a:defRPr>
            </a:lvl3pPr>
            <a:lvl4pPr>
              <a:defRPr sz="2133">
                <a:uFillTx/>
              </a:defRPr>
            </a:lvl4pPr>
            <a:lvl5pPr algn="ctr">
              <a:buNone/>
              <a:defRPr sz="2133">
                <a:uFillTx/>
              </a:defRPr>
            </a:lvl5pPr>
          </a:lstStyle>
          <a:p>
            <a:pPr lvl="0"/>
            <a:endParaRPr lang="en-JM" dirty="0">
              <a:uFillTx/>
            </a:endParaRPr>
          </a:p>
        </p:txBody>
      </p:sp>
      <p:sp>
        <p:nvSpPr>
          <p:cNvPr id="25" name="Content Placeholder 37"/>
          <p:cNvSpPr>
            <a:spLocks noGrp="1"/>
          </p:cNvSpPr>
          <p:nvPr>
            <p:ph sz="quarter" idx="26"/>
          </p:nvPr>
        </p:nvSpPr>
        <p:spPr>
          <a:xfrm>
            <a:off x="3352800" y="4648200"/>
            <a:ext cx="2535936" cy="1320800"/>
          </a:xfrm>
        </p:spPr>
        <p:txBody>
          <a:bodyPr>
            <a:noAutofit/>
          </a:bodyPr>
          <a:lstStyle>
            <a:lvl1pPr>
              <a:buNone/>
              <a:defRPr sz="1467">
                <a:uFillTx/>
              </a:defRPr>
            </a:lvl1pPr>
            <a:lvl2pPr>
              <a:defRPr sz="2133">
                <a:uFillTx/>
              </a:defRPr>
            </a:lvl2pPr>
            <a:lvl3pPr>
              <a:defRPr sz="2133">
                <a:uFillTx/>
              </a:defRPr>
            </a:lvl3pPr>
            <a:lvl4pPr>
              <a:defRPr sz="2133">
                <a:uFillTx/>
              </a:defRPr>
            </a:lvl4pPr>
            <a:lvl5pPr algn="ctr">
              <a:buNone/>
              <a:defRPr sz="2133">
                <a:uFillTx/>
              </a:defRPr>
            </a:lvl5pPr>
          </a:lstStyle>
          <a:p>
            <a:pPr lvl="0"/>
            <a:endParaRPr lang="en-JM" dirty="0">
              <a:uFillTx/>
            </a:endParaRPr>
          </a:p>
        </p:txBody>
      </p:sp>
      <p:sp>
        <p:nvSpPr>
          <p:cNvPr id="28" name="Content Placeholder 37"/>
          <p:cNvSpPr>
            <a:spLocks noGrp="1"/>
          </p:cNvSpPr>
          <p:nvPr>
            <p:ph sz="quarter" idx="27"/>
          </p:nvPr>
        </p:nvSpPr>
        <p:spPr>
          <a:xfrm>
            <a:off x="6096000" y="4648200"/>
            <a:ext cx="2535936" cy="1320800"/>
          </a:xfrm>
        </p:spPr>
        <p:txBody>
          <a:bodyPr>
            <a:noAutofit/>
          </a:bodyPr>
          <a:lstStyle>
            <a:lvl1pPr>
              <a:buNone/>
              <a:defRPr sz="1467">
                <a:uFillTx/>
              </a:defRPr>
            </a:lvl1pPr>
            <a:lvl2pPr>
              <a:defRPr sz="2133">
                <a:uFillTx/>
              </a:defRPr>
            </a:lvl2pPr>
            <a:lvl3pPr>
              <a:defRPr sz="2133">
                <a:uFillTx/>
              </a:defRPr>
            </a:lvl3pPr>
            <a:lvl4pPr>
              <a:defRPr sz="2133">
                <a:uFillTx/>
              </a:defRPr>
            </a:lvl4pPr>
            <a:lvl5pPr algn="ctr">
              <a:buNone/>
              <a:defRPr sz="2133">
                <a:uFillTx/>
              </a:defRPr>
            </a:lvl5pPr>
          </a:lstStyle>
          <a:p>
            <a:pPr lvl="0"/>
            <a:endParaRPr lang="en-JM" dirty="0">
              <a:uFillTx/>
            </a:endParaRPr>
          </a:p>
        </p:txBody>
      </p:sp>
      <p:sp>
        <p:nvSpPr>
          <p:cNvPr id="29" name="Content Placeholder 37"/>
          <p:cNvSpPr>
            <a:spLocks noGrp="1"/>
          </p:cNvSpPr>
          <p:nvPr>
            <p:ph sz="quarter" idx="28"/>
          </p:nvPr>
        </p:nvSpPr>
        <p:spPr>
          <a:xfrm>
            <a:off x="8839200" y="4648200"/>
            <a:ext cx="2535936" cy="1320800"/>
          </a:xfrm>
        </p:spPr>
        <p:txBody>
          <a:bodyPr>
            <a:noAutofit/>
          </a:bodyPr>
          <a:lstStyle>
            <a:lvl1pPr>
              <a:buNone/>
              <a:defRPr sz="1467">
                <a:uFillTx/>
              </a:defRPr>
            </a:lvl1pPr>
            <a:lvl2pPr>
              <a:defRPr sz="2133">
                <a:uFillTx/>
              </a:defRPr>
            </a:lvl2pPr>
            <a:lvl3pPr>
              <a:defRPr sz="2133">
                <a:uFillTx/>
              </a:defRPr>
            </a:lvl3pPr>
            <a:lvl4pPr>
              <a:defRPr sz="2133">
                <a:uFillTx/>
              </a:defRPr>
            </a:lvl4pPr>
            <a:lvl5pPr algn="ctr">
              <a:buNone/>
              <a:defRPr sz="2133">
                <a:uFillTx/>
              </a:defRPr>
            </a:lvl5pPr>
          </a:lstStyle>
          <a:p>
            <a:pPr lvl="0"/>
            <a:endParaRPr lang="en-JM" dirty="0">
              <a:uFillTx/>
            </a:endParaRPr>
          </a:p>
        </p:txBody>
      </p:sp>
      <p:sp>
        <p:nvSpPr>
          <p:cNvPr id="31" name="Content Placeholder 37"/>
          <p:cNvSpPr>
            <a:spLocks noGrp="1"/>
          </p:cNvSpPr>
          <p:nvPr>
            <p:ph sz="quarter" idx="29"/>
          </p:nvPr>
        </p:nvSpPr>
        <p:spPr>
          <a:xfrm>
            <a:off x="609600" y="4648200"/>
            <a:ext cx="2535936" cy="1320800"/>
          </a:xfrm>
        </p:spPr>
        <p:txBody>
          <a:bodyPr>
            <a:noAutofit/>
          </a:bodyPr>
          <a:lstStyle>
            <a:lvl1pPr>
              <a:buNone/>
              <a:defRPr sz="1467">
                <a:uFillTx/>
              </a:defRPr>
            </a:lvl1pPr>
            <a:lvl2pPr>
              <a:defRPr sz="2133">
                <a:uFillTx/>
              </a:defRPr>
            </a:lvl2pPr>
            <a:lvl3pPr>
              <a:defRPr sz="2133">
                <a:uFillTx/>
              </a:defRPr>
            </a:lvl3pPr>
            <a:lvl4pPr>
              <a:defRPr sz="2133">
                <a:uFillTx/>
              </a:defRPr>
            </a:lvl4pPr>
            <a:lvl5pPr algn="ctr">
              <a:buNone/>
              <a:defRPr sz="2133">
                <a:uFillTx/>
              </a:defRPr>
            </a:lvl5pPr>
          </a:lstStyle>
          <a:p>
            <a:pPr lvl="0"/>
            <a:endParaRPr lang="en-JM" dirty="0">
              <a:uFillTx/>
            </a:endParaRPr>
          </a:p>
        </p:txBody>
      </p:sp>
      <p:sp>
        <p:nvSpPr>
          <p:cNvPr id="46" name="Text Placeholder 42"/>
          <p:cNvSpPr>
            <a:spLocks noGrp="1"/>
          </p:cNvSpPr>
          <p:nvPr>
            <p:ph type="body" sz="quarter" idx="25"/>
          </p:nvPr>
        </p:nvSpPr>
        <p:spPr>
          <a:xfrm>
            <a:off x="711200" y="3578352"/>
            <a:ext cx="2438400" cy="358648"/>
          </a:xfrm>
          <a:solidFill>
            <a:srgbClr val="0070C0"/>
          </a:solidFill>
        </p:spPr>
        <p:txBody>
          <a:bodyPr anchor="ctr">
            <a:noAutofit/>
          </a:bodyPr>
          <a:lstStyle>
            <a:lvl1pPr>
              <a:buNone/>
              <a:defRPr sz="1867">
                <a:solidFill>
                  <a:schemeClr val="bg1"/>
                </a:solidFill>
                <a:uFillTx/>
                <a:latin typeface="Bebas Neue" pitchFamily="34" charset="0"/>
              </a:defRPr>
            </a:lvl1pPr>
          </a:lstStyle>
          <a:p>
            <a:pPr lvl="0"/>
            <a:endParaRPr lang="en-JM" dirty="0">
              <a:uFillTx/>
            </a:endParaRPr>
          </a:p>
        </p:txBody>
      </p:sp>
      <p:sp>
        <p:nvSpPr>
          <p:cNvPr id="42" name="Text Placeholder 42"/>
          <p:cNvSpPr>
            <a:spLocks noGrp="1"/>
          </p:cNvSpPr>
          <p:nvPr>
            <p:ph type="body" sz="quarter" idx="30"/>
          </p:nvPr>
        </p:nvSpPr>
        <p:spPr>
          <a:xfrm>
            <a:off x="3454400" y="3578352"/>
            <a:ext cx="2438400" cy="358648"/>
          </a:xfrm>
          <a:solidFill>
            <a:srgbClr val="0070C0"/>
          </a:solidFill>
        </p:spPr>
        <p:txBody>
          <a:bodyPr anchor="ctr">
            <a:noAutofit/>
          </a:bodyPr>
          <a:lstStyle>
            <a:lvl1pPr>
              <a:buNone/>
              <a:defRPr sz="1867">
                <a:solidFill>
                  <a:schemeClr val="bg1"/>
                </a:solidFill>
                <a:uFillTx/>
                <a:latin typeface="Bebas Neue" pitchFamily="34" charset="0"/>
              </a:defRPr>
            </a:lvl1pPr>
          </a:lstStyle>
          <a:p>
            <a:pPr lvl="0"/>
            <a:endParaRPr lang="en-JM" dirty="0">
              <a:uFillTx/>
            </a:endParaRPr>
          </a:p>
        </p:txBody>
      </p:sp>
      <p:sp>
        <p:nvSpPr>
          <p:cNvPr id="47" name="Text Placeholder 42"/>
          <p:cNvSpPr>
            <a:spLocks noGrp="1"/>
          </p:cNvSpPr>
          <p:nvPr>
            <p:ph type="body" sz="quarter" idx="31"/>
          </p:nvPr>
        </p:nvSpPr>
        <p:spPr>
          <a:xfrm>
            <a:off x="6197600" y="3578352"/>
            <a:ext cx="2438400" cy="358648"/>
          </a:xfrm>
          <a:solidFill>
            <a:srgbClr val="0070C0"/>
          </a:solidFill>
        </p:spPr>
        <p:txBody>
          <a:bodyPr anchor="ctr">
            <a:noAutofit/>
          </a:bodyPr>
          <a:lstStyle>
            <a:lvl1pPr>
              <a:buNone/>
              <a:defRPr sz="1867">
                <a:solidFill>
                  <a:schemeClr val="bg1"/>
                </a:solidFill>
                <a:uFillTx/>
                <a:latin typeface="Bebas Neue" pitchFamily="34" charset="0"/>
              </a:defRPr>
            </a:lvl1pPr>
          </a:lstStyle>
          <a:p>
            <a:pPr lvl="0"/>
            <a:endParaRPr lang="en-JM" dirty="0">
              <a:uFillTx/>
            </a:endParaRPr>
          </a:p>
        </p:txBody>
      </p:sp>
      <p:sp>
        <p:nvSpPr>
          <p:cNvPr id="48" name="Text Placeholder 42"/>
          <p:cNvSpPr>
            <a:spLocks noGrp="1"/>
          </p:cNvSpPr>
          <p:nvPr>
            <p:ph type="body" sz="quarter" idx="32"/>
          </p:nvPr>
        </p:nvSpPr>
        <p:spPr>
          <a:xfrm>
            <a:off x="8940800" y="3578352"/>
            <a:ext cx="2438400" cy="358648"/>
          </a:xfrm>
          <a:solidFill>
            <a:srgbClr val="0070C0"/>
          </a:solidFill>
        </p:spPr>
        <p:txBody>
          <a:bodyPr anchor="ctr">
            <a:noAutofit/>
          </a:bodyPr>
          <a:lstStyle>
            <a:lvl1pPr>
              <a:buNone/>
              <a:defRPr sz="1867">
                <a:solidFill>
                  <a:schemeClr val="bg1"/>
                </a:solidFill>
                <a:uFillTx/>
                <a:latin typeface="Bebas Neue" pitchFamily="34" charset="0"/>
              </a:defRPr>
            </a:lvl1pPr>
          </a:lstStyle>
          <a:p>
            <a:pPr lvl="0"/>
            <a:endParaRPr lang="en-JM" dirty="0">
              <a:uFillTx/>
            </a:endParaRPr>
          </a:p>
        </p:txBody>
      </p:sp>
      <p:sp>
        <p:nvSpPr>
          <p:cNvPr id="19" name="Slide Number Placeholder 5"/>
          <p:cNvSpPr>
            <a:spLocks noGrp="1"/>
          </p:cNvSpPr>
          <p:nvPr>
            <p:ph type="sldNum" sz="quarter" idx="33"/>
          </p:nvPr>
        </p:nvSpPr>
        <p:spPr/>
        <p:txBody>
          <a:bodyPr/>
          <a:lstStyle>
            <a:lvl1pPr>
              <a:defRPr>
                <a:uFillTx/>
              </a:defRPr>
            </a:lvl1pPr>
          </a:lstStyle>
          <a:p>
            <a:fld id="{B66228DE-C34F-4DF6-842E-66622ED300E7}" type="slidenum">
              <a:rPr lang="en-JM" altLang="en-US">
                <a:uFillTx/>
              </a:rPr>
              <a:pPr/>
              <a:t>‹#›</a:t>
            </a:fld>
            <a:endParaRPr lang="en-JM" altLang="en-US">
              <a:uFillTx/>
            </a:endParaRPr>
          </a:p>
        </p:txBody>
      </p:sp>
      <p:sp>
        <p:nvSpPr>
          <p:cNvPr id="20" name="Footer Placeholder 4"/>
          <p:cNvSpPr>
            <a:spLocks noGrp="1"/>
          </p:cNvSpPr>
          <p:nvPr>
            <p:ph type="ftr" sz="quarter" idx="34"/>
          </p:nvPr>
        </p:nvSpPr>
        <p:spPr>
          <a:xfrm>
            <a:off x="586317" y="7920567"/>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aph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22" name="Content Placeholder 21"/>
          <p:cNvSpPr>
            <a:spLocks noGrp="1"/>
          </p:cNvSpPr>
          <p:nvPr>
            <p:ph sz="quarter" idx="13"/>
          </p:nvPr>
        </p:nvSpPr>
        <p:spPr>
          <a:xfrm>
            <a:off x="609600" y="1320800"/>
            <a:ext cx="10972800" cy="685800"/>
          </a:xfrm>
        </p:spPr>
        <p:txBody>
          <a:bodyPr>
            <a:normAutofit/>
          </a:bodyPr>
          <a:lstStyle>
            <a:lvl1pPr>
              <a:buNone/>
              <a:defRPr sz="1733">
                <a:uFillTx/>
              </a:defRPr>
            </a:lvl1pPr>
          </a:lstStyle>
          <a:p>
            <a:pPr lvl="0"/>
            <a:endParaRPr lang="en-JM" dirty="0">
              <a:uFillTx/>
            </a:endParaRPr>
          </a:p>
        </p:txBody>
      </p:sp>
      <p:sp>
        <p:nvSpPr>
          <p:cNvPr id="26" name="Chart Placeholder 25"/>
          <p:cNvSpPr>
            <a:spLocks noGrp="1"/>
          </p:cNvSpPr>
          <p:nvPr>
            <p:ph type="chart" sz="quarter" idx="14"/>
          </p:nvPr>
        </p:nvSpPr>
        <p:spPr>
          <a:xfrm>
            <a:off x="406400" y="2209800"/>
            <a:ext cx="6096000" cy="3429000"/>
          </a:xfrm>
        </p:spPr>
        <p:txBody>
          <a:bodyPr rtlCol="0">
            <a:normAutofit/>
          </a:bodyPr>
          <a:lstStyle>
            <a:lvl1pPr>
              <a:defRPr sz="1867">
                <a:uFillTx/>
              </a:defRPr>
            </a:lvl1pPr>
          </a:lstStyle>
          <a:p>
            <a:pPr lvl="0"/>
            <a:endParaRPr lang="en-JM" noProof="0">
              <a:uFillTx/>
            </a:endParaRPr>
          </a:p>
        </p:txBody>
      </p:sp>
      <p:sp>
        <p:nvSpPr>
          <p:cNvPr id="10" name="Text Placeholder 9"/>
          <p:cNvSpPr>
            <a:spLocks noGrp="1"/>
          </p:cNvSpPr>
          <p:nvPr>
            <p:ph type="body" sz="quarter" idx="15"/>
          </p:nvPr>
        </p:nvSpPr>
        <p:spPr>
          <a:xfrm>
            <a:off x="7416800" y="3022600"/>
            <a:ext cx="3556000" cy="2336800"/>
          </a:xfrm>
        </p:spPr>
        <p:txBody>
          <a:bodyPr>
            <a:normAutofit/>
          </a:bodyPr>
          <a:lstStyle>
            <a:lvl1pPr>
              <a:buNone/>
              <a:defRPr sz="1467">
                <a:uFillTx/>
              </a:defRPr>
            </a:lvl1pPr>
            <a:lvl2pPr>
              <a:defRPr sz="1733">
                <a:uFillTx/>
              </a:defRPr>
            </a:lvl2pPr>
            <a:lvl3pPr>
              <a:defRPr sz="1733">
                <a:uFillTx/>
              </a:defRPr>
            </a:lvl3pPr>
            <a:lvl4pPr>
              <a:defRPr sz="1733">
                <a:uFillTx/>
              </a:defRPr>
            </a:lvl4pPr>
            <a:lvl5pPr>
              <a:defRPr sz="1733">
                <a:uFillTx/>
              </a:defRPr>
            </a:lvl5pPr>
          </a:lstStyle>
          <a:p>
            <a:pPr lvl="0"/>
            <a:endParaRPr lang="en-JM" dirty="0">
              <a:uFillTx/>
            </a:endParaRPr>
          </a:p>
        </p:txBody>
      </p:sp>
      <p:sp>
        <p:nvSpPr>
          <p:cNvPr id="11" name="Content Placeholder 38"/>
          <p:cNvSpPr>
            <a:spLocks noGrp="1"/>
          </p:cNvSpPr>
          <p:nvPr>
            <p:ph sz="quarter" idx="37"/>
          </p:nvPr>
        </p:nvSpPr>
        <p:spPr>
          <a:xfrm>
            <a:off x="7416800" y="2514600"/>
            <a:ext cx="3251200" cy="381000"/>
          </a:xfrm>
          <a:solidFill>
            <a:srgbClr val="0070C0"/>
          </a:solidFill>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7" name="Slide Number Placeholder 5"/>
          <p:cNvSpPr>
            <a:spLocks noGrp="1"/>
          </p:cNvSpPr>
          <p:nvPr>
            <p:ph type="sldNum" sz="quarter" idx="38"/>
          </p:nvPr>
        </p:nvSpPr>
        <p:spPr/>
        <p:txBody>
          <a:bodyPr/>
          <a:lstStyle>
            <a:lvl1pPr>
              <a:defRPr>
                <a:uFillTx/>
              </a:defRPr>
            </a:lvl1pPr>
          </a:lstStyle>
          <a:p>
            <a:fld id="{7B1F628B-F19D-4B16-9FE8-8EFD4122CCAE}" type="slidenum">
              <a:rPr lang="en-JM" altLang="en-US">
                <a:uFillTx/>
              </a:rPr>
              <a:pPr/>
              <a:t>‹#›</a:t>
            </a:fld>
            <a:endParaRPr lang="en-JM" altLang="en-US">
              <a:uFillTx/>
            </a:endParaRPr>
          </a:p>
        </p:txBody>
      </p:sp>
      <p:sp>
        <p:nvSpPr>
          <p:cNvPr id="8" name="Footer Placeholder 4"/>
          <p:cNvSpPr>
            <a:spLocks noGrp="1"/>
          </p:cNvSpPr>
          <p:nvPr>
            <p:ph type="ftr" sz="quarter" idx="39"/>
          </p:nvPr>
        </p:nvSpPr>
        <p:spPr>
          <a:xfrm>
            <a:off x="203200" y="75946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aph Layout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26" name="Chart Placeholder 25"/>
          <p:cNvSpPr>
            <a:spLocks noGrp="1"/>
          </p:cNvSpPr>
          <p:nvPr>
            <p:ph type="chart" sz="quarter" idx="14"/>
          </p:nvPr>
        </p:nvSpPr>
        <p:spPr>
          <a:xfrm>
            <a:off x="5791200" y="1498600"/>
            <a:ext cx="5791200" cy="4140200"/>
          </a:xfrm>
        </p:spPr>
        <p:txBody>
          <a:bodyPr rtlCol="0">
            <a:normAutofit/>
          </a:bodyPr>
          <a:lstStyle>
            <a:lvl1pPr>
              <a:defRPr sz="1867">
                <a:uFillTx/>
              </a:defRPr>
            </a:lvl1pPr>
          </a:lstStyle>
          <a:p>
            <a:pPr lvl="0"/>
            <a:endParaRPr lang="en-JM" noProof="0" dirty="0">
              <a:uFillTx/>
            </a:endParaRPr>
          </a:p>
        </p:txBody>
      </p:sp>
      <p:sp>
        <p:nvSpPr>
          <p:cNvPr id="10" name="Text Placeholder 18"/>
          <p:cNvSpPr>
            <a:spLocks noGrp="1"/>
          </p:cNvSpPr>
          <p:nvPr>
            <p:ph type="body" sz="quarter" idx="15"/>
          </p:nvPr>
        </p:nvSpPr>
        <p:spPr>
          <a:xfrm>
            <a:off x="711200" y="1803401"/>
            <a:ext cx="2957208" cy="378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11" name="Text Placeholder 20"/>
          <p:cNvSpPr>
            <a:spLocks noGrp="1"/>
          </p:cNvSpPr>
          <p:nvPr>
            <p:ph type="body" sz="quarter" idx="16"/>
          </p:nvPr>
        </p:nvSpPr>
        <p:spPr>
          <a:xfrm>
            <a:off x="711200" y="2108200"/>
            <a:ext cx="3657600" cy="8128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12" name="Text Placeholder 18"/>
          <p:cNvSpPr>
            <a:spLocks noGrp="1"/>
          </p:cNvSpPr>
          <p:nvPr>
            <p:ph type="body" sz="quarter" idx="17"/>
          </p:nvPr>
        </p:nvSpPr>
        <p:spPr>
          <a:xfrm>
            <a:off x="711200" y="3225801"/>
            <a:ext cx="2957208" cy="378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13" name="Text Placeholder 20"/>
          <p:cNvSpPr>
            <a:spLocks noGrp="1"/>
          </p:cNvSpPr>
          <p:nvPr>
            <p:ph type="body" sz="quarter" idx="18"/>
          </p:nvPr>
        </p:nvSpPr>
        <p:spPr>
          <a:xfrm>
            <a:off x="711200" y="3530600"/>
            <a:ext cx="3657600" cy="8128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14" name="Text Placeholder 18"/>
          <p:cNvSpPr>
            <a:spLocks noGrp="1"/>
          </p:cNvSpPr>
          <p:nvPr>
            <p:ph type="body" sz="quarter" idx="19"/>
          </p:nvPr>
        </p:nvSpPr>
        <p:spPr>
          <a:xfrm>
            <a:off x="711200" y="4648201"/>
            <a:ext cx="2957208" cy="378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15" name="Text Placeholder 20"/>
          <p:cNvSpPr>
            <a:spLocks noGrp="1"/>
          </p:cNvSpPr>
          <p:nvPr>
            <p:ph type="body" sz="quarter" idx="20"/>
          </p:nvPr>
        </p:nvSpPr>
        <p:spPr>
          <a:xfrm>
            <a:off x="711200" y="4953000"/>
            <a:ext cx="3657600" cy="8128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16" name="Slide Number Placeholder 5"/>
          <p:cNvSpPr>
            <a:spLocks noGrp="1"/>
          </p:cNvSpPr>
          <p:nvPr>
            <p:ph type="sldNum" sz="quarter" idx="21"/>
          </p:nvPr>
        </p:nvSpPr>
        <p:spPr/>
        <p:txBody>
          <a:bodyPr/>
          <a:lstStyle>
            <a:lvl1pPr>
              <a:defRPr>
                <a:uFillTx/>
              </a:defRPr>
            </a:lvl1pPr>
          </a:lstStyle>
          <a:p>
            <a:fld id="{9B900B8E-87B9-4B3B-A56F-0EE4796EA17D}" type="slidenum">
              <a:rPr lang="en-JM" altLang="en-US">
                <a:uFillTx/>
              </a:rPr>
              <a:pPr/>
              <a:t>‹#›</a:t>
            </a:fld>
            <a:endParaRPr lang="en-JM" altLang="en-US">
              <a:uFillTx/>
            </a:endParaRPr>
          </a:p>
        </p:txBody>
      </p:sp>
      <p:sp>
        <p:nvSpPr>
          <p:cNvPr id="17" name="Footer Placeholder 4"/>
          <p:cNvSpPr>
            <a:spLocks noGrp="1"/>
          </p:cNvSpPr>
          <p:nvPr>
            <p:ph type="ftr" sz="quarter" idx="22"/>
          </p:nvPr>
        </p:nvSpPr>
        <p:spPr>
          <a:xfrm>
            <a:off x="-196850" y="7797800"/>
            <a:ext cx="8839201"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aph Layout Option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22" name="Content Placeholder 21"/>
          <p:cNvSpPr>
            <a:spLocks noGrp="1"/>
          </p:cNvSpPr>
          <p:nvPr>
            <p:ph sz="quarter" idx="13"/>
          </p:nvPr>
        </p:nvSpPr>
        <p:spPr>
          <a:xfrm>
            <a:off x="609600" y="1219200"/>
            <a:ext cx="10972800" cy="685800"/>
          </a:xfrm>
        </p:spPr>
        <p:txBody>
          <a:bodyPr>
            <a:normAutofit/>
          </a:bodyPr>
          <a:lstStyle>
            <a:lvl1pPr>
              <a:buNone/>
              <a:defRPr sz="1600">
                <a:uFillTx/>
              </a:defRPr>
            </a:lvl1pPr>
          </a:lstStyle>
          <a:p>
            <a:pPr lvl="0"/>
            <a:endParaRPr lang="en-JM" dirty="0">
              <a:uFillTx/>
            </a:endParaRPr>
          </a:p>
        </p:txBody>
      </p:sp>
      <p:sp>
        <p:nvSpPr>
          <p:cNvPr id="26" name="Chart Placeholder 25"/>
          <p:cNvSpPr>
            <a:spLocks noGrp="1"/>
          </p:cNvSpPr>
          <p:nvPr>
            <p:ph type="chart" sz="quarter" idx="14"/>
          </p:nvPr>
        </p:nvSpPr>
        <p:spPr>
          <a:xfrm>
            <a:off x="406400" y="2209800"/>
            <a:ext cx="6096000" cy="3429000"/>
          </a:xfrm>
        </p:spPr>
        <p:txBody>
          <a:bodyPr rtlCol="0">
            <a:normAutofit/>
          </a:bodyPr>
          <a:lstStyle>
            <a:lvl1pPr>
              <a:defRPr sz="1867">
                <a:uFillTx/>
              </a:defRPr>
            </a:lvl1pPr>
          </a:lstStyle>
          <a:p>
            <a:pPr lvl="0"/>
            <a:endParaRPr lang="en-JM" noProof="0">
              <a:uFillTx/>
            </a:endParaRPr>
          </a:p>
        </p:txBody>
      </p:sp>
      <p:sp>
        <p:nvSpPr>
          <p:cNvPr id="23" name="Text Placeholder 22"/>
          <p:cNvSpPr>
            <a:spLocks noGrp="1"/>
          </p:cNvSpPr>
          <p:nvPr>
            <p:ph type="body" sz="quarter" idx="15"/>
          </p:nvPr>
        </p:nvSpPr>
        <p:spPr>
          <a:xfrm>
            <a:off x="7823200" y="2413000"/>
            <a:ext cx="3556000" cy="711200"/>
          </a:xfrm>
        </p:spPr>
        <p:txBody>
          <a:bodyPr>
            <a:normAutofit/>
          </a:bodyPr>
          <a:lstStyle>
            <a:lvl1pPr>
              <a:buNone/>
              <a:defRPr sz="1467">
                <a:solidFill>
                  <a:schemeClr val="tx1">
                    <a:lumMod val="85000"/>
                    <a:lumOff val="15000"/>
                  </a:schemeClr>
                </a:solidFill>
                <a:uFillTx/>
              </a:defRPr>
            </a:lvl1pPr>
          </a:lstStyle>
          <a:p>
            <a:pPr lvl="0"/>
            <a:endParaRPr lang="en-JM" dirty="0">
              <a:uFillTx/>
            </a:endParaRPr>
          </a:p>
        </p:txBody>
      </p:sp>
      <p:sp>
        <p:nvSpPr>
          <p:cNvPr id="24" name="Text Placeholder 22"/>
          <p:cNvSpPr>
            <a:spLocks noGrp="1"/>
          </p:cNvSpPr>
          <p:nvPr>
            <p:ph type="body" sz="quarter" idx="16"/>
          </p:nvPr>
        </p:nvSpPr>
        <p:spPr>
          <a:xfrm>
            <a:off x="7823200" y="3225800"/>
            <a:ext cx="3556000" cy="711200"/>
          </a:xfrm>
        </p:spPr>
        <p:txBody>
          <a:bodyPr>
            <a:normAutofit/>
          </a:bodyPr>
          <a:lstStyle>
            <a:lvl1pPr>
              <a:buNone/>
              <a:defRPr sz="1467">
                <a:solidFill>
                  <a:schemeClr val="tx1">
                    <a:lumMod val="85000"/>
                    <a:lumOff val="15000"/>
                  </a:schemeClr>
                </a:solidFill>
                <a:uFillTx/>
              </a:defRPr>
            </a:lvl1pPr>
          </a:lstStyle>
          <a:p>
            <a:pPr lvl="0"/>
            <a:endParaRPr lang="en-JM" dirty="0">
              <a:uFillTx/>
            </a:endParaRPr>
          </a:p>
        </p:txBody>
      </p:sp>
      <p:sp>
        <p:nvSpPr>
          <p:cNvPr id="25" name="Text Placeholder 22"/>
          <p:cNvSpPr>
            <a:spLocks noGrp="1"/>
          </p:cNvSpPr>
          <p:nvPr>
            <p:ph type="body" sz="quarter" idx="17"/>
          </p:nvPr>
        </p:nvSpPr>
        <p:spPr>
          <a:xfrm>
            <a:off x="7823200" y="4038600"/>
            <a:ext cx="3556000" cy="711200"/>
          </a:xfrm>
        </p:spPr>
        <p:txBody>
          <a:bodyPr>
            <a:normAutofit/>
          </a:bodyPr>
          <a:lstStyle>
            <a:lvl1pPr>
              <a:buNone/>
              <a:defRPr sz="1467">
                <a:solidFill>
                  <a:schemeClr val="tx1">
                    <a:lumMod val="85000"/>
                    <a:lumOff val="15000"/>
                  </a:schemeClr>
                </a:solidFill>
                <a:uFillTx/>
              </a:defRPr>
            </a:lvl1pPr>
          </a:lstStyle>
          <a:p>
            <a:pPr lvl="0"/>
            <a:endParaRPr lang="en-JM" dirty="0">
              <a:uFillTx/>
            </a:endParaRPr>
          </a:p>
        </p:txBody>
      </p:sp>
      <p:sp>
        <p:nvSpPr>
          <p:cNvPr id="27" name="Text Placeholder 22"/>
          <p:cNvSpPr>
            <a:spLocks noGrp="1"/>
          </p:cNvSpPr>
          <p:nvPr>
            <p:ph type="body" sz="quarter" idx="18"/>
          </p:nvPr>
        </p:nvSpPr>
        <p:spPr>
          <a:xfrm>
            <a:off x="7823200" y="4851400"/>
            <a:ext cx="3556000" cy="711200"/>
          </a:xfrm>
        </p:spPr>
        <p:txBody>
          <a:bodyPr>
            <a:normAutofit/>
          </a:bodyPr>
          <a:lstStyle>
            <a:lvl1pPr>
              <a:buNone/>
              <a:defRPr sz="1467">
                <a:solidFill>
                  <a:schemeClr val="tx1">
                    <a:lumMod val="85000"/>
                    <a:lumOff val="15000"/>
                  </a:schemeClr>
                </a:solidFill>
                <a:uFillTx/>
              </a:defRPr>
            </a:lvl1pPr>
          </a:lstStyle>
          <a:p>
            <a:pPr lvl="0"/>
            <a:endParaRPr lang="en-JM" dirty="0">
              <a:uFillTx/>
            </a:endParaRPr>
          </a:p>
        </p:txBody>
      </p:sp>
      <p:sp>
        <p:nvSpPr>
          <p:cNvPr id="28" name="Content Placeholder 38"/>
          <p:cNvSpPr>
            <a:spLocks noGrp="1"/>
          </p:cNvSpPr>
          <p:nvPr>
            <p:ph sz="quarter" idx="37"/>
          </p:nvPr>
        </p:nvSpPr>
        <p:spPr>
          <a:xfrm>
            <a:off x="6705600" y="2580998"/>
            <a:ext cx="914400" cy="451405"/>
          </a:xfrm>
          <a:solidFill>
            <a:srgbClr val="0070C0"/>
          </a:solidFill>
          <a:ln>
            <a:noFill/>
          </a:ln>
        </p:spPr>
        <p:txBody>
          <a:bodyPr wrap="none" tIns="0" anchor="ctr">
            <a:norm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29" name="Content Placeholder 38"/>
          <p:cNvSpPr>
            <a:spLocks noGrp="1"/>
          </p:cNvSpPr>
          <p:nvPr>
            <p:ph sz="quarter" idx="38"/>
          </p:nvPr>
        </p:nvSpPr>
        <p:spPr>
          <a:xfrm>
            <a:off x="6705600" y="3419197"/>
            <a:ext cx="914400" cy="451405"/>
          </a:xfrm>
          <a:solidFill>
            <a:srgbClr val="0070C0"/>
          </a:solidFill>
          <a:ln>
            <a:noFill/>
          </a:ln>
        </p:spPr>
        <p:txBody>
          <a:bodyPr wrap="none" tIns="0" anchor="ctr">
            <a:norm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30" name="Content Placeholder 38"/>
          <p:cNvSpPr>
            <a:spLocks noGrp="1"/>
          </p:cNvSpPr>
          <p:nvPr>
            <p:ph sz="quarter" idx="39"/>
          </p:nvPr>
        </p:nvSpPr>
        <p:spPr>
          <a:xfrm>
            <a:off x="6705600" y="4231998"/>
            <a:ext cx="914400" cy="451405"/>
          </a:xfrm>
          <a:solidFill>
            <a:srgbClr val="0070C0"/>
          </a:solidFill>
          <a:ln>
            <a:noFill/>
          </a:ln>
        </p:spPr>
        <p:txBody>
          <a:bodyPr wrap="none" tIns="0" anchor="ctr">
            <a:norm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31" name="Content Placeholder 38"/>
          <p:cNvSpPr>
            <a:spLocks noGrp="1"/>
          </p:cNvSpPr>
          <p:nvPr>
            <p:ph sz="quarter" idx="40"/>
          </p:nvPr>
        </p:nvSpPr>
        <p:spPr>
          <a:xfrm>
            <a:off x="6705600" y="5044798"/>
            <a:ext cx="914400" cy="451405"/>
          </a:xfrm>
          <a:solidFill>
            <a:srgbClr val="0070C0"/>
          </a:solidFill>
          <a:ln>
            <a:noFill/>
          </a:ln>
        </p:spPr>
        <p:txBody>
          <a:bodyPr wrap="none" tIns="0" anchor="ctr">
            <a:norm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3" name="Slide Number Placeholder 5"/>
          <p:cNvSpPr>
            <a:spLocks noGrp="1"/>
          </p:cNvSpPr>
          <p:nvPr>
            <p:ph type="sldNum" sz="quarter" idx="41"/>
          </p:nvPr>
        </p:nvSpPr>
        <p:spPr/>
        <p:txBody>
          <a:bodyPr/>
          <a:lstStyle>
            <a:lvl1pPr>
              <a:defRPr>
                <a:uFillTx/>
              </a:defRPr>
            </a:lvl1pPr>
          </a:lstStyle>
          <a:p>
            <a:fld id="{15247D1A-8CB3-4AF2-939E-39A0BABF2909}" type="slidenum">
              <a:rPr lang="en-JM" altLang="en-US">
                <a:uFillTx/>
              </a:rPr>
              <a:pPr/>
              <a:t>‹#›</a:t>
            </a:fld>
            <a:endParaRPr lang="en-JM" altLang="en-US">
              <a:uFillTx/>
            </a:endParaRPr>
          </a:p>
        </p:txBody>
      </p:sp>
      <p:sp>
        <p:nvSpPr>
          <p:cNvPr id="14" name="Footer Placeholder 4"/>
          <p:cNvSpPr>
            <a:spLocks noGrp="1"/>
          </p:cNvSpPr>
          <p:nvPr>
            <p:ph type="ftr" sz="quarter" idx="42"/>
          </p:nvPr>
        </p:nvSpPr>
        <p:spPr>
          <a:xfrm>
            <a:off x="-711200" y="84074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3" name="Content Placeholder 2"/>
          <p:cNvSpPr>
            <a:spLocks noGrp="1"/>
          </p:cNvSpPr>
          <p:nvPr>
            <p:ph idx="1"/>
          </p:nvPr>
        </p:nvSpPr>
        <p:spPr/>
        <p:txBody>
          <a:body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endParaRPr lang="en-JM" dirty="0">
              <a:uFillTx/>
            </a:endParaRPr>
          </a:p>
        </p:txBody>
      </p:sp>
      <p:sp>
        <p:nvSpPr>
          <p:cNvPr id="4" name="Slide Number Placeholder 5"/>
          <p:cNvSpPr>
            <a:spLocks noGrp="1"/>
          </p:cNvSpPr>
          <p:nvPr>
            <p:ph type="sldNum" sz="quarter" idx="10"/>
          </p:nvPr>
        </p:nvSpPr>
        <p:spPr/>
        <p:txBody>
          <a:bodyPr/>
          <a:lstStyle>
            <a:lvl1pPr>
              <a:defRPr>
                <a:uFillTx/>
              </a:defRPr>
            </a:lvl1pPr>
          </a:lstStyle>
          <a:p>
            <a:fld id="{379BB7EC-B5CF-40BC-80E1-A8F73AAAB8EA}" type="slidenum">
              <a:rPr lang="en-JM" altLang="en-US">
                <a:uFillTx/>
              </a:rPr>
              <a:pPr/>
              <a:t>‹#›</a:t>
            </a:fld>
            <a:endParaRPr lang="en-JM" altLang="en-US">
              <a:uFillTx/>
            </a:endParaRPr>
          </a:p>
        </p:txBody>
      </p:sp>
      <p:sp>
        <p:nvSpPr>
          <p:cNvPr id="5" name="Footer Placeholder 4"/>
          <p:cNvSpPr>
            <a:spLocks noGrp="1"/>
          </p:cNvSpPr>
          <p:nvPr>
            <p:ph type="ftr" sz="quarter" idx="11"/>
          </p:nvPr>
        </p:nvSpPr>
        <p:spPr>
          <a:xfrm>
            <a:off x="203200" y="73914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rt 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JM">
              <a:uFillTx/>
            </a:endParaRPr>
          </a:p>
        </p:txBody>
      </p:sp>
      <p:sp>
        <p:nvSpPr>
          <p:cNvPr id="22" name="Content Placeholder 21"/>
          <p:cNvSpPr>
            <a:spLocks noGrp="1"/>
          </p:cNvSpPr>
          <p:nvPr>
            <p:ph sz="quarter" idx="13"/>
          </p:nvPr>
        </p:nvSpPr>
        <p:spPr>
          <a:xfrm>
            <a:off x="609600" y="1219200"/>
            <a:ext cx="10972800" cy="685800"/>
          </a:xfrm>
        </p:spPr>
        <p:txBody>
          <a:bodyPr>
            <a:normAutofit/>
          </a:bodyPr>
          <a:lstStyle>
            <a:lvl1pPr>
              <a:buNone/>
              <a:defRPr sz="1600">
                <a:uFillTx/>
              </a:defRPr>
            </a:lvl1pPr>
          </a:lstStyle>
          <a:p>
            <a:pPr lvl="0"/>
            <a:endParaRPr lang="en-JM" dirty="0">
              <a:uFillTx/>
            </a:endParaRPr>
          </a:p>
        </p:txBody>
      </p:sp>
      <p:sp>
        <p:nvSpPr>
          <p:cNvPr id="9" name="SmartArt Placeholder 8"/>
          <p:cNvSpPr>
            <a:spLocks noGrp="1"/>
          </p:cNvSpPr>
          <p:nvPr>
            <p:ph type="dgm" sz="quarter" idx="15"/>
          </p:nvPr>
        </p:nvSpPr>
        <p:spPr>
          <a:xfrm>
            <a:off x="508000" y="2133600"/>
            <a:ext cx="5892800" cy="3505200"/>
          </a:xfrm>
        </p:spPr>
        <p:txBody>
          <a:bodyPr rtlCol="0">
            <a:normAutofit/>
          </a:bodyPr>
          <a:lstStyle>
            <a:lvl1pPr>
              <a:defRPr sz="1867">
                <a:uFillTx/>
              </a:defRPr>
            </a:lvl1pPr>
          </a:lstStyle>
          <a:p>
            <a:pPr lvl="0"/>
            <a:endParaRPr lang="en-JM" noProof="0">
              <a:uFillTx/>
            </a:endParaRPr>
          </a:p>
        </p:txBody>
      </p:sp>
      <p:sp>
        <p:nvSpPr>
          <p:cNvPr id="8" name="Text Placeholder 22"/>
          <p:cNvSpPr>
            <a:spLocks noGrp="1"/>
          </p:cNvSpPr>
          <p:nvPr>
            <p:ph type="body" sz="quarter" idx="16"/>
          </p:nvPr>
        </p:nvSpPr>
        <p:spPr>
          <a:xfrm>
            <a:off x="7823200" y="2413000"/>
            <a:ext cx="3556000" cy="711200"/>
          </a:xfrm>
        </p:spPr>
        <p:txBody>
          <a:bodyPr>
            <a:normAutofit/>
          </a:bodyPr>
          <a:lstStyle>
            <a:lvl1pPr>
              <a:buNone/>
              <a:defRPr sz="1467">
                <a:solidFill>
                  <a:schemeClr val="tx1">
                    <a:lumMod val="85000"/>
                    <a:lumOff val="15000"/>
                  </a:schemeClr>
                </a:solidFill>
                <a:uFillTx/>
              </a:defRPr>
            </a:lvl1pPr>
          </a:lstStyle>
          <a:p>
            <a:pPr lvl="0"/>
            <a:endParaRPr lang="en-JM" dirty="0">
              <a:uFillTx/>
            </a:endParaRPr>
          </a:p>
        </p:txBody>
      </p:sp>
      <p:sp>
        <p:nvSpPr>
          <p:cNvPr id="10" name="Text Placeholder 22"/>
          <p:cNvSpPr>
            <a:spLocks noGrp="1"/>
          </p:cNvSpPr>
          <p:nvPr>
            <p:ph type="body" sz="quarter" idx="17"/>
          </p:nvPr>
        </p:nvSpPr>
        <p:spPr>
          <a:xfrm>
            <a:off x="7823200" y="3225800"/>
            <a:ext cx="3556000" cy="711200"/>
          </a:xfrm>
        </p:spPr>
        <p:txBody>
          <a:bodyPr>
            <a:normAutofit/>
          </a:bodyPr>
          <a:lstStyle>
            <a:lvl1pPr>
              <a:buNone/>
              <a:defRPr sz="1467">
                <a:solidFill>
                  <a:schemeClr val="tx1">
                    <a:lumMod val="85000"/>
                    <a:lumOff val="15000"/>
                  </a:schemeClr>
                </a:solidFill>
                <a:uFillTx/>
              </a:defRPr>
            </a:lvl1pPr>
          </a:lstStyle>
          <a:p>
            <a:pPr lvl="0"/>
            <a:endParaRPr lang="en-JM" dirty="0">
              <a:uFillTx/>
            </a:endParaRPr>
          </a:p>
        </p:txBody>
      </p:sp>
      <p:sp>
        <p:nvSpPr>
          <p:cNvPr id="11" name="Text Placeholder 22"/>
          <p:cNvSpPr>
            <a:spLocks noGrp="1"/>
          </p:cNvSpPr>
          <p:nvPr>
            <p:ph type="body" sz="quarter" idx="18"/>
          </p:nvPr>
        </p:nvSpPr>
        <p:spPr>
          <a:xfrm>
            <a:off x="7823200" y="4038600"/>
            <a:ext cx="3556000" cy="711200"/>
          </a:xfrm>
        </p:spPr>
        <p:txBody>
          <a:bodyPr>
            <a:normAutofit/>
          </a:bodyPr>
          <a:lstStyle>
            <a:lvl1pPr>
              <a:buNone/>
              <a:defRPr sz="1467">
                <a:solidFill>
                  <a:schemeClr val="tx1">
                    <a:lumMod val="85000"/>
                    <a:lumOff val="15000"/>
                  </a:schemeClr>
                </a:solidFill>
                <a:uFillTx/>
              </a:defRPr>
            </a:lvl1pPr>
          </a:lstStyle>
          <a:p>
            <a:pPr lvl="0"/>
            <a:endParaRPr lang="en-JM" dirty="0">
              <a:uFillTx/>
            </a:endParaRPr>
          </a:p>
        </p:txBody>
      </p:sp>
      <p:sp>
        <p:nvSpPr>
          <p:cNvPr id="12" name="Text Placeholder 22"/>
          <p:cNvSpPr>
            <a:spLocks noGrp="1"/>
          </p:cNvSpPr>
          <p:nvPr>
            <p:ph type="body" sz="quarter" idx="19"/>
          </p:nvPr>
        </p:nvSpPr>
        <p:spPr>
          <a:xfrm>
            <a:off x="7823200" y="4851400"/>
            <a:ext cx="3556000" cy="711200"/>
          </a:xfrm>
        </p:spPr>
        <p:txBody>
          <a:bodyPr>
            <a:normAutofit/>
          </a:bodyPr>
          <a:lstStyle>
            <a:lvl1pPr>
              <a:buNone/>
              <a:defRPr sz="1467">
                <a:solidFill>
                  <a:schemeClr val="tx1">
                    <a:lumMod val="85000"/>
                    <a:lumOff val="15000"/>
                  </a:schemeClr>
                </a:solidFill>
                <a:uFillTx/>
              </a:defRPr>
            </a:lvl1pPr>
          </a:lstStyle>
          <a:p>
            <a:pPr lvl="0"/>
            <a:endParaRPr lang="en-JM" dirty="0">
              <a:uFillTx/>
            </a:endParaRPr>
          </a:p>
        </p:txBody>
      </p:sp>
      <p:sp>
        <p:nvSpPr>
          <p:cNvPr id="13" name="Content Placeholder 38"/>
          <p:cNvSpPr>
            <a:spLocks noGrp="1"/>
          </p:cNvSpPr>
          <p:nvPr>
            <p:ph sz="quarter" idx="37"/>
          </p:nvPr>
        </p:nvSpPr>
        <p:spPr>
          <a:xfrm>
            <a:off x="6807200" y="2580998"/>
            <a:ext cx="812800" cy="451405"/>
          </a:xfrm>
          <a:solidFill>
            <a:srgbClr val="0070C0"/>
          </a:solidFill>
          <a:ln>
            <a:noFill/>
          </a:ln>
        </p:spPr>
        <p:txBody>
          <a:bodyPr wrap="none" tIns="0" anchor="ctr">
            <a:norm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4" name="Content Placeholder 38"/>
          <p:cNvSpPr>
            <a:spLocks noGrp="1"/>
          </p:cNvSpPr>
          <p:nvPr>
            <p:ph sz="quarter" idx="38"/>
          </p:nvPr>
        </p:nvSpPr>
        <p:spPr>
          <a:xfrm>
            <a:off x="6807200" y="3419197"/>
            <a:ext cx="812800" cy="451405"/>
          </a:xfrm>
          <a:solidFill>
            <a:srgbClr val="0070C0"/>
          </a:solidFill>
          <a:ln>
            <a:noFill/>
          </a:ln>
        </p:spPr>
        <p:txBody>
          <a:bodyPr wrap="none" tIns="0" anchor="ctr">
            <a:norm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5" name="Content Placeholder 38"/>
          <p:cNvSpPr>
            <a:spLocks noGrp="1"/>
          </p:cNvSpPr>
          <p:nvPr>
            <p:ph sz="quarter" idx="39"/>
          </p:nvPr>
        </p:nvSpPr>
        <p:spPr>
          <a:xfrm>
            <a:off x="6807200" y="4231998"/>
            <a:ext cx="812800" cy="451405"/>
          </a:xfrm>
          <a:solidFill>
            <a:srgbClr val="0070C0"/>
          </a:solidFill>
          <a:ln>
            <a:noFill/>
          </a:ln>
        </p:spPr>
        <p:txBody>
          <a:bodyPr wrap="none" tIns="0" anchor="ctr">
            <a:norm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6" name="Content Placeholder 38"/>
          <p:cNvSpPr>
            <a:spLocks noGrp="1"/>
          </p:cNvSpPr>
          <p:nvPr>
            <p:ph sz="quarter" idx="40"/>
          </p:nvPr>
        </p:nvSpPr>
        <p:spPr>
          <a:xfrm>
            <a:off x="6807200" y="5044798"/>
            <a:ext cx="812800" cy="451405"/>
          </a:xfrm>
          <a:solidFill>
            <a:srgbClr val="0070C0"/>
          </a:solidFill>
          <a:ln>
            <a:noFill/>
          </a:ln>
        </p:spPr>
        <p:txBody>
          <a:bodyPr wrap="none" tIns="0" anchor="ctr">
            <a:norm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7" name="Slide Number Placeholder 5"/>
          <p:cNvSpPr>
            <a:spLocks noGrp="1"/>
          </p:cNvSpPr>
          <p:nvPr>
            <p:ph type="sldNum" sz="quarter" idx="41"/>
          </p:nvPr>
        </p:nvSpPr>
        <p:spPr/>
        <p:txBody>
          <a:bodyPr/>
          <a:lstStyle>
            <a:lvl1pPr>
              <a:defRPr>
                <a:uFillTx/>
              </a:defRPr>
            </a:lvl1pPr>
          </a:lstStyle>
          <a:p>
            <a:fld id="{B0FBFF01-E595-4C32-BA39-D5DAF8CD7D34}" type="slidenum">
              <a:rPr lang="en-JM" altLang="en-US">
                <a:uFillTx/>
              </a:rPr>
              <a:pPr/>
              <a:t>‹#›</a:t>
            </a:fld>
            <a:endParaRPr lang="en-JM" altLang="en-US">
              <a:uFillTx/>
            </a:endParaRPr>
          </a:p>
        </p:txBody>
      </p:sp>
      <p:sp>
        <p:nvSpPr>
          <p:cNvPr id="18" name="Footer Placeholder 4"/>
          <p:cNvSpPr>
            <a:spLocks noGrp="1"/>
          </p:cNvSpPr>
          <p:nvPr>
            <p:ph type="ftr" sz="quarter" idx="42"/>
          </p:nvPr>
        </p:nvSpPr>
        <p:spPr>
          <a:xfrm>
            <a:off x="-965200" y="84074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omething About Us">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711200" y="1320800"/>
            <a:ext cx="10668000" cy="3327400"/>
          </a:xfrm>
          <a:ln w="38100">
            <a:solidFill>
              <a:schemeClr val="bg1">
                <a:lumMod val="95000"/>
              </a:schemeClr>
            </a:solidFill>
            <a:miter lim="800000"/>
          </a:ln>
          <a:effectLst/>
        </p:spPr>
        <p:txBody>
          <a:bodyPr rtlCol="0">
            <a:normAutofit/>
          </a:bodyPr>
          <a:lstStyle>
            <a:lvl1pPr>
              <a:defRPr sz="1867">
                <a:uFillTx/>
              </a:defRPr>
            </a:lvl1pPr>
          </a:lstStyle>
          <a:p>
            <a:pPr lvl="0"/>
            <a:endParaRPr lang="en-JM" noProof="0">
              <a:uFillTx/>
            </a:endParaRPr>
          </a:p>
        </p:txBody>
      </p:sp>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11" name="Content Placeholder 10"/>
          <p:cNvSpPr>
            <a:spLocks noGrp="1"/>
          </p:cNvSpPr>
          <p:nvPr>
            <p:ph sz="quarter" idx="13"/>
          </p:nvPr>
        </p:nvSpPr>
        <p:spPr>
          <a:xfrm>
            <a:off x="6400800" y="4953000"/>
            <a:ext cx="5080000" cy="914400"/>
          </a:xfrm>
        </p:spPr>
        <p:txBody>
          <a:bodyPr>
            <a:noAutofit/>
          </a:bodyPr>
          <a:lstStyle>
            <a:lvl1pPr algn="r">
              <a:buNone/>
              <a:defRPr sz="1467">
                <a:uFillTx/>
              </a:defRPr>
            </a:lvl1pPr>
            <a:lvl2pPr>
              <a:defRPr sz="2133">
                <a:uFillTx/>
              </a:defRPr>
            </a:lvl2pPr>
            <a:lvl3pPr>
              <a:defRPr sz="2133">
                <a:uFillTx/>
              </a:defRPr>
            </a:lvl3pPr>
            <a:lvl4pPr>
              <a:defRPr sz="2133">
                <a:uFillTx/>
              </a:defRPr>
            </a:lvl4pPr>
            <a:lvl5pPr>
              <a:buNone/>
              <a:defRPr sz="2133">
                <a:uFillTx/>
              </a:defRPr>
            </a:lvl5pPr>
          </a:lstStyle>
          <a:p>
            <a:pPr lvl="0"/>
            <a:endParaRPr lang="en-JM" dirty="0">
              <a:uFillTx/>
            </a:endParaRPr>
          </a:p>
        </p:txBody>
      </p:sp>
      <p:sp>
        <p:nvSpPr>
          <p:cNvPr id="14" name="Content Placeholder 38"/>
          <p:cNvSpPr>
            <a:spLocks noGrp="1"/>
          </p:cNvSpPr>
          <p:nvPr>
            <p:ph sz="quarter" idx="36"/>
          </p:nvPr>
        </p:nvSpPr>
        <p:spPr>
          <a:xfrm>
            <a:off x="711200" y="4978400"/>
            <a:ext cx="3251200" cy="381000"/>
          </a:xfrm>
          <a:solidFill>
            <a:schemeClr val="tx1">
              <a:lumMod val="85000"/>
              <a:lumOff val="15000"/>
            </a:schemeClr>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5" name="Content Placeholder 38"/>
          <p:cNvSpPr>
            <a:spLocks noGrp="1"/>
          </p:cNvSpPr>
          <p:nvPr>
            <p:ph sz="quarter" idx="37"/>
          </p:nvPr>
        </p:nvSpPr>
        <p:spPr>
          <a:xfrm>
            <a:off x="711200" y="5359400"/>
            <a:ext cx="3962400" cy="381000"/>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7" name="Footer Placeholder 3"/>
          <p:cNvSpPr>
            <a:spLocks noGrp="1"/>
          </p:cNvSpPr>
          <p:nvPr>
            <p:ph type="ftr" sz="quarter" idx="38"/>
          </p:nvPr>
        </p:nvSpPr>
        <p:spPr>
          <a:xfrm>
            <a:off x="-812800" y="8430685"/>
            <a:ext cx="8026400" cy="391583"/>
          </a:xfrm>
        </p:spPr>
        <p:txBody>
          <a:bodyPr/>
          <a:lstStyle>
            <a:lvl1pPr>
              <a:defRPr sz="1867">
                <a:uFillTx/>
              </a:defRPr>
            </a:lvl1pPr>
          </a:lstStyle>
          <a:p>
            <a:pPr>
              <a:defRPr>
                <a:uFillTx/>
              </a:defRPr>
            </a:pPr>
            <a:r>
              <a:rPr lang="en-JM">
                <a:uFillTx/>
              </a:rPr>
              <a:t>PUT THE NAME OF YOUR COMPANY HERE</a:t>
            </a:r>
            <a:endParaRPr lang="en-JM" dirty="0">
              <a:uFillTx/>
            </a:endParaRPr>
          </a:p>
        </p:txBody>
      </p:sp>
      <p:sp>
        <p:nvSpPr>
          <p:cNvPr id="8" name="Slide Number Placeholder 4"/>
          <p:cNvSpPr>
            <a:spLocks noGrp="1"/>
          </p:cNvSpPr>
          <p:nvPr>
            <p:ph type="sldNum" sz="quarter" idx="39"/>
          </p:nvPr>
        </p:nvSpPr>
        <p:spPr/>
        <p:txBody>
          <a:bodyPr/>
          <a:lstStyle>
            <a:lvl1pPr>
              <a:defRPr>
                <a:uFillTx/>
              </a:defRPr>
            </a:lvl1pPr>
          </a:lstStyle>
          <a:p>
            <a:fld id="{7E4612C6-96D3-4A5A-ACB1-CBD172A5D099}" type="slidenum">
              <a:rPr lang="en-JM" altLang="en-US">
                <a:uFillTx/>
              </a:rPr>
              <a:pPr/>
              <a:t>‹#›</a:t>
            </a:fld>
            <a:endParaRPr lang="en-JM" altLang="en-US">
              <a:uFillTx/>
            </a:endParaRPr>
          </a:p>
        </p:txBody>
      </p:sp>
    </p:spTree>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Gallery">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711200" y="1498600"/>
            <a:ext cx="3048000" cy="1524000"/>
          </a:xfrm>
          <a:ln w="28575">
            <a:noFill/>
            <a:miter lim="800000"/>
          </a:ln>
          <a:effectLst/>
        </p:spPr>
        <p:txBody>
          <a:bodyPr rtlCol="0">
            <a:normAutofit/>
          </a:bodyPr>
          <a:lstStyle>
            <a:lvl1pPr marL="0" indent="0" algn="ctr">
              <a:buFontTx/>
              <a:buNone/>
              <a:defRPr sz="1867">
                <a:uFillTx/>
              </a:defRPr>
            </a:lvl1pPr>
          </a:lstStyle>
          <a:p>
            <a:pPr lvl="0"/>
            <a:endParaRPr lang="en-JM" noProof="0">
              <a:uFillTx/>
            </a:endParaRPr>
          </a:p>
        </p:txBody>
      </p:sp>
      <p:sp>
        <p:nvSpPr>
          <p:cNvPr id="14" name="Picture Placeholder 19"/>
          <p:cNvSpPr>
            <a:spLocks noGrp="1"/>
          </p:cNvSpPr>
          <p:nvPr>
            <p:ph type="pic" sz="quarter" idx="26"/>
          </p:nvPr>
        </p:nvSpPr>
        <p:spPr>
          <a:xfrm>
            <a:off x="4165600" y="1498600"/>
            <a:ext cx="3048000" cy="1524000"/>
          </a:xfrm>
          <a:ln w="28575">
            <a:noFill/>
            <a:miter lim="800000"/>
          </a:ln>
          <a:effectLst/>
        </p:spPr>
        <p:txBody>
          <a:bodyPr rtlCol="0">
            <a:normAutofit/>
          </a:bodyPr>
          <a:lstStyle>
            <a:lvl1pPr marL="0" indent="0" algn="ctr">
              <a:buFontTx/>
              <a:buNone/>
              <a:defRPr sz="1867">
                <a:uFillTx/>
              </a:defRPr>
            </a:lvl1pPr>
          </a:lstStyle>
          <a:p>
            <a:pPr lvl="0"/>
            <a:endParaRPr lang="en-JM" noProof="0">
              <a:uFillTx/>
            </a:endParaRPr>
          </a:p>
        </p:txBody>
      </p:sp>
      <p:sp>
        <p:nvSpPr>
          <p:cNvPr id="15" name="Picture Placeholder 19"/>
          <p:cNvSpPr>
            <a:spLocks noGrp="1"/>
          </p:cNvSpPr>
          <p:nvPr>
            <p:ph type="pic" sz="quarter" idx="27"/>
          </p:nvPr>
        </p:nvSpPr>
        <p:spPr>
          <a:xfrm>
            <a:off x="7620000" y="1498600"/>
            <a:ext cx="3048000" cy="1524000"/>
          </a:xfrm>
          <a:ln w="28575">
            <a:noFill/>
            <a:miter lim="800000"/>
          </a:ln>
          <a:effectLst/>
        </p:spPr>
        <p:txBody>
          <a:bodyPr rtlCol="0">
            <a:normAutofit/>
          </a:bodyPr>
          <a:lstStyle>
            <a:lvl1pPr marL="0" indent="0" algn="ctr">
              <a:buFontTx/>
              <a:buNone/>
              <a:defRPr sz="1867">
                <a:uFillTx/>
              </a:defRPr>
            </a:lvl1pPr>
          </a:lstStyle>
          <a:p>
            <a:pPr lvl="0"/>
            <a:endParaRPr lang="en-JM" noProof="0">
              <a:uFillTx/>
            </a:endParaRPr>
          </a:p>
        </p:txBody>
      </p:sp>
      <p:sp>
        <p:nvSpPr>
          <p:cNvPr id="16" name="Picture Placeholder 19"/>
          <p:cNvSpPr>
            <a:spLocks noGrp="1"/>
          </p:cNvSpPr>
          <p:nvPr>
            <p:ph type="pic" sz="quarter" idx="28"/>
          </p:nvPr>
        </p:nvSpPr>
        <p:spPr>
          <a:xfrm>
            <a:off x="711200" y="3835400"/>
            <a:ext cx="3048000" cy="1524000"/>
          </a:xfrm>
          <a:ln w="28575">
            <a:noFill/>
            <a:miter lim="800000"/>
          </a:ln>
          <a:effectLst/>
        </p:spPr>
        <p:txBody>
          <a:bodyPr rtlCol="0">
            <a:normAutofit/>
          </a:bodyPr>
          <a:lstStyle>
            <a:lvl1pPr marL="0" indent="0" algn="ctr">
              <a:buFontTx/>
              <a:buNone/>
              <a:defRPr sz="1867">
                <a:uFillTx/>
              </a:defRPr>
            </a:lvl1pPr>
          </a:lstStyle>
          <a:p>
            <a:pPr lvl="0"/>
            <a:endParaRPr lang="en-JM" noProof="0">
              <a:uFillTx/>
            </a:endParaRPr>
          </a:p>
        </p:txBody>
      </p:sp>
      <p:sp>
        <p:nvSpPr>
          <p:cNvPr id="17" name="Picture Placeholder 19"/>
          <p:cNvSpPr>
            <a:spLocks noGrp="1"/>
          </p:cNvSpPr>
          <p:nvPr>
            <p:ph type="pic" sz="quarter" idx="29"/>
          </p:nvPr>
        </p:nvSpPr>
        <p:spPr>
          <a:xfrm>
            <a:off x="4165600" y="3835400"/>
            <a:ext cx="3048000" cy="1524000"/>
          </a:xfrm>
          <a:ln w="28575">
            <a:noFill/>
            <a:miter lim="800000"/>
          </a:ln>
          <a:effectLst/>
        </p:spPr>
        <p:txBody>
          <a:bodyPr rtlCol="0">
            <a:normAutofit/>
          </a:bodyPr>
          <a:lstStyle>
            <a:lvl1pPr marL="0" indent="0" algn="ctr">
              <a:buFontTx/>
              <a:buNone/>
              <a:defRPr sz="1867">
                <a:uFillTx/>
              </a:defRPr>
            </a:lvl1pPr>
          </a:lstStyle>
          <a:p>
            <a:pPr lvl="0"/>
            <a:endParaRPr lang="en-JM" noProof="0" dirty="0">
              <a:uFillTx/>
            </a:endParaRPr>
          </a:p>
        </p:txBody>
      </p:sp>
      <p:sp>
        <p:nvSpPr>
          <p:cNvPr id="18" name="Picture Placeholder 19"/>
          <p:cNvSpPr>
            <a:spLocks noGrp="1"/>
          </p:cNvSpPr>
          <p:nvPr>
            <p:ph type="pic" sz="quarter" idx="30"/>
          </p:nvPr>
        </p:nvSpPr>
        <p:spPr>
          <a:xfrm>
            <a:off x="7620000" y="3835400"/>
            <a:ext cx="3048000" cy="1524000"/>
          </a:xfrm>
          <a:ln w="28575">
            <a:noFill/>
            <a:miter lim="800000"/>
          </a:ln>
          <a:effectLst/>
        </p:spPr>
        <p:txBody>
          <a:bodyPr rtlCol="0">
            <a:normAutofit/>
          </a:bodyPr>
          <a:lstStyle>
            <a:lvl1pPr marL="0" indent="0" algn="ctr">
              <a:buFontTx/>
              <a:buNone/>
              <a:defRPr sz="1867">
                <a:uFillTx/>
              </a:defRPr>
            </a:lvl1pPr>
          </a:lstStyle>
          <a:p>
            <a:pPr lvl="0"/>
            <a:endParaRPr lang="en-JM" noProof="0">
              <a:uFillTx/>
            </a:endParaRPr>
          </a:p>
        </p:txBody>
      </p:sp>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29" name="Text Placeholder 28"/>
          <p:cNvSpPr>
            <a:spLocks noGrp="1"/>
          </p:cNvSpPr>
          <p:nvPr>
            <p:ph type="body" sz="quarter" idx="31"/>
          </p:nvPr>
        </p:nvSpPr>
        <p:spPr>
          <a:xfrm>
            <a:off x="711200" y="3022600"/>
            <a:ext cx="3048000" cy="365760"/>
          </a:xfrm>
          <a:solidFill>
            <a:srgbClr val="0070C0"/>
          </a:solidFill>
        </p:spPr>
        <p:txBody>
          <a:bodyPr>
            <a:noAutofit/>
          </a:bodyPr>
          <a:lstStyle>
            <a:lvl1pPr>
              <a:buFontTx/>
              <a:buNone/>
              <a:defRPr sz="1867">
                <a:solidFill>
                  <a:schemeClr val="bg1"/>
                </a:solidFill>
                <a:uFillTx/>
                <a:latin typeface="Bebas Neue" pitchFamily="34" charset="0"/>
              </a:defRPr>
            </a:lvl1pPr>
          </a:lstStyle>
          <a:p>
            <a:pPr lvl="0"/>
            <a:endParaRPr lang="en-JM" dirty="0">
              <a:uFillTx/>
            </a:endParaRPr>
          </a:p>
        </p:txBody>
      </p:sp>
      <p:sp>
        <p:nvSpPr>
          <p:cNvPr id="30" name="Text Placeholder 28"/>
          <p:cNvSpPr>
            <a:spLocks noGrp="1"/>
          </p:cNvSpPr>
          <p:nvPr>
            <p:ph type="body" sz="quarter" idx="37"/>
          </p:nvPr>
        </p:nvSpPr>
        <p:spPr>
          <a:xfrm>
            <a:off x="4165600" y="3022600"/>
            <a:ext cx="3048000" cy="365760"/>
          </a:xfrm>
          <a:solidFill>
            <a:srgbClr val="0070C0"/>
          </a:solidFill>
        </p:spPr>
        <p:txBody>
          <a:bodyPr>
            <a:noAutofit/>
          </a:bodyPr>
          <a:lstStyle>
            <a:lvl1pPr>
              <a:buFontTx/>
              <a:buNone/>
              <a:defRPr sz="1867">
                <a:solidFill>
                  <a:schemeClr val="bg1"/>
                </a:solidFill>
                <a:uFillTx/>
                <a:latin typeface="Bebas Neue" pitchFamily="34" charset="0"/>
              </a:defRPr>
            </a:lvl1pPr>
          </a:lstStyle>
          <a:p>
            <a:pPr lvl="0"/>
            <a:endParaRPr lang="en-JM" dirty="0">
              <a:uFillTx/>
            </a:endParaRPr>
          </a:p>
        </p:txBody>
      </p:sp>
      <p:sp>
        <p:nvSpPr>
          <p:cNvPr id="31" name="Text Placeholder 28"/>
          <p:cNvSpPr>
            <a:spLocks noGrp="1"/>
          </p:cNvSpPr>
          <p:nvPr>
            <p:ph type="body" sz="quarter" idx="38"/>
          </p:nvPr>
        </p:nvSpPr>
        <p:spPr>
          <a:xfrm>
            <a:off x="7620000" y="3022600"/>
            <a:ext cx="3048000" cy="365760"/>
          </a:xfrm>
          <a:solidFill>
            <a:srgbClr val="0070C0"/>
          </a:solidFill>
        </p:spPr>
        <p:txBody>
          <a:bodyPr>
            <a:noAutofit/>
          </a:bodyPr>
          <a:lstStyle>
            <a:lvl1pPr>
              <a:buFontTx/>
              <a:buNone/>
              <a:defRPr sz="1867">
                <a:solidFill>
                  <a:schemeClr val="bg1"/>
                </a:solidFill>
                <a:uFillTx/>
                <a:latin typeface="Bebas Neue" pitchFamily="34" charset="0"/>
              </a:defRPr>
            </a:lvl1pPr>
          </a:lstStyle>
          <a:p>
            <a:pPr lvl="0"/>
            <a:endParaRPr lang="en-JM" dirty="0">
              <a:uFillTx/>
            </a:endParaRPr>
          </a:p>
        </p:txBody>
      </p:sp>
      <p:sp>
        <p:nvSpPr>
          <p:cNvPr id="47" name="Text Placeholder 28"/>
          <p:cNvSpPr>
            <a:spLocks noGrp="1"/>
          </p:cNvSpPr>
          <p:nvPr>
            <p:ph type="body" sz="quarter" idx="39"/>
          </p:nvPr>
        </p:nvSpPr>
        <p:spPr>
          <a:xfrm>
            <a:off x="711200" y="5359400"/>
            <a:ext cx="3048000" cy="365760"/>
          </a:xfrm>
          <a:solidFill>
            <a:srgbClr val="0070C0"/>
          </a:solidFill>
        </p:spPr>
        <p:txBody>
          <a:bodyPr>
            <a:noAutofit/>
          </a:bodyPr>
          <a:lstStyle>
            <a:lvl1pPr>
              <a:buFontTx/>
              <a:buNone/>
              <a:defRPr sz="1867">
                <a:solidFill>
                  <a:schemeClr val="bg1"/>
                </a:solidFill>
                <a:uFillTx/>
                <a:latin typeface="Bebas Neue" pitchFamily="34" charset="0"/>
              </a:defRPr>
            </a:lvl1pPr>
          </a:lstStyle>
          <a:p>
            <a:pPr lvl="0"/>
            <a:endParaRPr lang="en-JM" dirty="0">
              <a:uFillTx/>
            </a:endParaRPr>
          </a:p>
        </p:txBody>
      </p:sp>
      <p:sp>
        <p:nvSpPr>
          <p:cNvPr id="48" name="Text Placeholder 28"/>
          <p:cNvSpPr>
            <a:spLocks noGrp="1"/>
          </p:cNvSpPr>
          <p:nvPr>
            <p:ph type="body" sz="quarter" idx="40"/>
          </p:nvPr>
        </p:nvSpPr>
        <p:spPr>
          <a:xfrm>
            <a:off x="4165600" y="5359400"/>
            <a:ext cx="3048000" cy="365760"/>
          </a:xfrm>
          <a:solidFill>
            <a:srgbClr val="0070C0"/>
          </a:solidFill>
        </p:spPr>
        <p:txBody>
          <a:bodyPr>
            <a:noAutofit/>
          </a:bodyPr>
          <a:lstStyle>
            <a:lvl1pPr>
              <a:buFontTx/>
              <a:buNone/>
              <a:defRPr sz="1867">
                <a:solidFill>
                  <a:schemeClr val="bg1"/>
                </a:solidFill>
                <a:uFillTx/>
                <a:latin typeface="Bebas Neue" pitchFamily="34" charset="0"/>
              </a:defRPr>
            </a:lvl1pPr>
          </a:lstStyle>
          <a:p>
            <a:pPr lvl="0"/>
            <a:endParaRPr lang="en-JM" dirty="0">
              <a:uFillTx/>
            </a:endParaRPr>
          </a:p>
        </p:txBody>
      </p:sp>
      <p:sp>
        <p:nvSpPr>
          <p:cNvPr id="49" name="Text Placeholder 28"/>
          <p:cNvSpPr>
            <a:spLocks noGrp="1"/>
          </p:cNvSpPr>
          <p:nvPr>
            <p:ph type="body" sz="quarter" idx="41"/>
          </p:nvPr>
        </p:nvSpPr>
        <p:spPr>
          <a:xfrm>
            <a:off x="7620000" y="5359400"/>
            <a:ext cx="3048000" cy="365760"/>
          </a:xfrm>
          <a:solidFill>
            <a:srgbClr val="0070C0"/>
          </a:solidFill>
        </p:spPr>
        <p:txBody>
          <a:bodyPr>
            <a:noAutofit/>
          </a:bodyPr>
          <a:lstStyle>
            <a:lvl1pPr>
              <a:buFontTx/>
              <a:buNone/>
              <a:defRPr sz="1867">
                <a:solidFill>
                  <a:schemeClr val="bg1"/>
                </a:solidFill>
                <a:uFillTx/>
                <a:latin typeface="Bebas Neue" pitchFamily="34" charset="0"/>
              </a:defRPr>
            </a:lvl1pPr>
          </a:lstStyle>
          <a:p>
            <a:pPr lvl="0"/>
            <a:endParaRPr lang="en-JM" dirty="0">
              <a:uFillTx/>
            </a:endParaRPr>
          </a:p>
        </p:txBody>
      </p:sp>
      <p:sp>
        <p:nvSpPr>
          <p:cNvPr id="19" name="Slide Number Placeholder 5"/>
          <p:cNvSpPr>
            <a:spLocks noGrp="1"/>
          </p:cNvSpPr>
          <p:nvPr>
            <p:ph type="sldNum" sz="quarter" idx="42"/>
          </p:nvPr>
        </p:nvSpPr>
        <p:spPr/>
        <p:txBody>
          <a:bodyPr/>
          <a:lstStyle>
            <a:lvl1pPr>
              <a:defRPr>
                <a:uFillTx/>
              </a:defRPr>
            </a:lvl1pPr>
          </a:lstStyle>
          <a:p>
            <a:fld id="{A19C1493-2D31-4B0B-BF40-567151FD0B20}" type="slidenum">
              <a:rPr lang="en-JM" altLang="en-US">
                <a:uFillTx/>
              </a:rPr>
              <a:pPr/>
              <a:t>‹#›</a:t>
            </a:fld>
            <a:endParaRPr lang="en-JM" altLang="en-US">
              <a:uFillTx/>
            </a:endParaRPr>
          </a:p>
        </p:txBody>
      </p:sp>
      <p:sp>
        <p:nvSpPr>
          <p:cNvPr id="21" name="Footer Placeholder 4"/>
          <p:cNvSpPr>
            <a:spLocks noGrp="1"/>
          </p:cNvSpPr>
          <p:nvPr>
            <p:ph type="ftr" sz="quarter" idx="43"/>
          </p:nvPr>
        </p:nvSpPr>
        <p:spPr>
          <a:xfrm>
            <a:off x="-254000" y="82042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ur Services">
    <p:spTree>
      <p:nvGrpSpPr>
        <p:cNvPr id="1" name=""/>
        <p:cNvGrpSpPr/>
        <p:nvPr/>
      </p:nvGrpSpPr>
      <p:grpSpPr>
        <a:xfrm>
          <a:off x="0" y="0"/>
          <a:ext cx="0" cy="0"/>
          <a:chOff x="0" y="0"/>
          <a:chExt cx="0" cy="0"/>
        </a:xfrm>
      </p:grpSpPr>
      <p:sp>
        <p:nvSpPr>
          <p:cNvPr id="19" name="Rectangle 18"/>
          <p:cNvSpPr>
            <a:spLocks/>
          </p:cNvSpPr>
          <p:nvPr/>
        </p:nvSpPr>
        <p:spPr>
          <a:xfrm>
            <a:off x="711200" y="1372815"/>
            <a:ext cx="10363200" cy="532187"/>
          </a:xfrm>
          <a:prstGeom prst="rect">
            <a:avLst/>
          </a:prstGeom>
          <a:solidFill>
            <a:schemeClr val="bg1">
              <a:lumMod val="95000"/>
            </a:schemeClr>
          </a:solidFill>
          <a:ln w="6350">
            <a:solidFill>
              <a:schemeClr val="bg1">
                <a:lumMod val="85000"/>
              </a:schemeClr>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JM" altLang="en-US" sz="2400">
              <a:solidFill>
                <a:srgbClr val="FFFFFF"/>
              </a:solidFill>
              <a:uFillTx/>
            </a:endParaRPr>
          </a:p>
        </p:txBody>
      </p:sp>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28" name="Picture Placeholder 27"/>
          <p:cNvSpPr>
            <a:spLocks noGrp="1"/>
          </p:cNvSpPr>
          <p:nvPr>
            <p:ph type="pic" sz="quarter" idx="13"/>
          </p:nvPr>
        </p:nvSpPr>
        <p:spPr>
          <a:xfrm>
            <a:off x="711200" y="2514601"/>
            <a:ext cx="1016000" cy="958273"/>
          </a:xfrm>
          <a:prstGeom prst="roundRect">
            <a:avLst/>
          </a:prstGeom>
          <a:effectLst>
            <a:reflection blurRad="6350" stA="52000" endA="300" endPos="35000" dir="5400000" sy="-100000" algn="bl" rotWithShape="0"/>
          </a:effectLst>
        </p:spPr>
        <p:txBody>
          <a:bodyPr rtlCol="0">
            <a:normAutofit/>
          </a:bodyPr>
          <a:lstStyle>
            <a:lvl1pPr>
              <a:defRPr sz="533">
                <a:uFillTx/>
              </a:defRPr>
            </a:lvl1pPr>
          </a:lstStyle>
          <a:p>
            <a:pPr lvl="0"/>
            <a:endParaRPr lang="en-JM" noProof="0" dirty="0">
              <a:uFillTx/>
            </a:endParaRPr>
          </a:p>
        </p:txBody>
      </p:sp>
      <p:sp>
        <p:nvSpPr>
          <p:cNvPr id="29" name="Picture Placeholder 27"/>
          <p:cNvSpPr>
            <a:spLocks noGrp="1"/>
          </p:cNvSpPr>
          <p:nvPr>
            <p:ph type="pic" sz="quarter" idx="14"/>
          </p:nvPr>
        </p:nvSpPr>
        <p:spPr>
          <a:xfrm>
            <a:off x="711200" y="4343401"/>
            <a:ext cx="1016000" cy="958273"/>
          </a:xfrm>
          <a:prstGeom prst="roundRect">
            <a:avLst/>
          </a:prstGeom>
          <a:effectLst>
            <a:reflection blurRad="6350" stA="52000" endA="300" endPos="35000" dir="5400000" sy="-100000" algn="bl" rotWithShape="0"/>
          </a:effectLst>
        </p:spPr>
        <p:txBody>
          <a:bodyPr rtlCol="0">
            <a:normAutofit/>
          </a:bodyPr>
          <a:lstStyle>
            <a:lvl1pPr>
              <a:defRPr sz="533">
                <a:uFillTx/>
              </a:defRPr>
            </a:lvl1pPr>
          </a:lstStyle>
          <a:p>
            <a:pPr lvl="0"/>
            <a:endParaRPr lang="en-JM" noProof="0" dirty="0">
              <a:uFillTx/>
            </a:endParaRPr>
          </a:p>
        </p:txBody>
      </p:sp>
      <p:sp>
        <p:nvSpPr>
          <p:cNvPr id="30" name="Picture Placeholder 27"/>
          <p:cNvSpPr>
            <a:spLocks noGrp="1"/>
          </p:cNvSpPr>
          <p:nvPr>
            <p:ph type="pic" sz="quarter" idx="15"/>
          </p:nvPr>
        </p:nvSpPr>
        <p:spPr>
          <a:xfrm>
            <a:off x="6299200" y="4343401"/>
            <a:ext cx="1016000" cy="958273"/>
          </a:xfrm>
          <a:prstGeom prst="roundRect">
            <a:avLst/>
          </a:prstGeom>
          <a:effectLst>
            <a:reflection blurRad="6350" stA="52000" endA="300" endPos="35000" dir="5400000" sy="-100000" algn="bl" rotWithShape="0"/>
          </a:effectLst>
        </p:spPr>
        <p:txBody>
          <a:bodyPr rtlCol="0">
            <a:normAutofit/>
          </a:bodyPr>
          <a:lstStyle>
            <a:lvl1pPr>
              <a:defRPr sz="533">
                <a:uFillTx/>
              </a:defRPr>
            </a:lvl1pPr>
          </a:lstStyle>
          <a:p>
            <a:pPr lvl="0"/>
            <a:endParaRPr lang="en-JM" noProof="0" dirty="0">
              <a:uFillTx/>
            </a:endParaRPr>
          </a:p>
        </p:txBody>
      </p:sp>
      <p:sp>
        <p:nvSpPr>
          <p:cNvPr id="31" name="Picture Placeholder 27"/>
          <p:cNvSpPr>
            <a:spLocks noGrp="1"/>
          </p:cNvSpPr>
          <p:nvPr>
            <p:ph type="pic" sz="quarter" idx="16"/>
          </p:nvPr>
        </p:nvSpPr>
        <p:spPr>
          <a:xfrm>
            <a:off x="6299200" y="2514601"/>
            <a:ext cx="1016000" cy="958273"/>
          </a:xfrm>
          <a:prstGeom prst="roundRect">
            <a:avLst/>
          </a:prstGeom>
          <a:effectLst>
            <a:reflection blurRad="6350" stA="52000" endA="300" endPos="35000" dir="5400000" sy="-100000" algn="bl" rotWithShape="0"/>
          </a:effectLst>
        </p:spPr>
        <p:txBody>
          <a:bodyPr rtlCol="0">
            <a:normAutofit/>
          </a:bodyPr>
          <a:lstStyle>
            <a:lvl1pPr>
              <a:defRPr sz="533">
                <a:uFillTx/>
              </a:defRPr>
            </a:lvl1pPr>
          </a:lstStyle>
          <a:p>
            <a:pPr lvl="0"/>
            <a:endParaRPr lang="en-JM" noProof="0" dirty="0">
              <a:uFillTx/>
            </a:endParaRPr>
          </a:p>
        </p:txBody>
      </p:sp>
      <p:sp>
        <p:nvSpPr>
          <p:cNvPr id="33" name="Text Placeholder 32"/>
          <p:cNvSpPr>
            <a:spLocks noGrp="1"/>
          </p:cNvSpPr>
          <p:nvPr>
            <p:ph type="body" sz="quarter" idx="17"/>
          </p:nvPr>
        </p:nvSpPr>
        <p:spPr>
          <a:xfrm>
            <a:off x="1828800" y="2413000"/>
            <a:ext cx="2946400" cy="304800"/>
          </a:xfrm>
        </p:spPr>
        <p:txBody>
          <a:bodyPr>
            <a:noAutofit/>
          </a:bodyPr>
          <a:lstStyle>
            <a:lvl1pPr>
              <a:buNone/>
              <a:defRPr sz="2133" b="0">
                <a:solidFill>
                  <a:srgbClr val="0070C0"/>
                </a:solidFill>
                <a:uFillTx/>
                <a:latin typeface="Bebas Neue" pitchFamily="34" charset="0"/>
              </a:defRPr>
            </a:lvl1pPr>
            <a:lvl2pPr>
              <a:defRPr sz="2133" b="1">
                <a:solidFill>
                  <a:srgbClr val="CC3399"/>
                </a:solidFill>
                <a:uFillTx/>
              </a:defRPr>
            </a:lvl2pPr>
            <a:lvl3pPr>
              <a:defRPr sz="2133" b="1">
                <a:solidFill>
                  <a:srgbClr val="CC3399"/>
                </a:solidFill>
                <a:uFillTx/>
              </a:defRPr>
            </a:lvl3pPr>
            <a:lvl4pPr>
              <a:defRPr sz="2133" b="1">
                <a:solidFill>
                  <a:srgbClr val="CC3399"/>
                </a:solidFill>
                <a:uFillTx/>
              </a:defRPr>
            </a:lvl4pPr>
            <a:lvl5pPr>
              <a:defRPr sz="2133" b="1">
                <a:solidFill>
                  <a:srgbClr val="CC3399"/>
                </a:solidFill>
                <a:uFillTx/>
              </a:defRPr>
            </a:lvl5pPr>
          </a:lstStyle>
          <a:p>
            <a:pPr lvl="0"/>
            <a:endParaRPr lang="en-JM" dirty="0">
              <a:uFillTx/>
            </a:endParaRPr>
          </a:p>
        </p:txBody>
      </p:sp>
      <p:sp>
        <p:nvSpPr>
          <p:cNvPr id="35" name="Content Placeholder 34"/>
          <p:cNvSpPr>
            <a:spLocks noGrp="1"/>
          </p:cNvSpPr>
          <p:nvPr>
            <p:ph sz="quarter" idx="18"/>
          </p:nvPr>
        </p:nvSpPr>
        <p:spPr>
          <a:xfrm>
            <a:off x="1828800" y="2768600"/>
            <a:ext cx="3962400" cy="1066800"/>
          </a:xfrm>
        </p:spPr>
        <p:txBody>
          <a:bodyPr>
            <a:noAutofit/>
          </a:bodyPr>
          <a:lstStyle>
            <a:lvl1pPr marL="457189" marR="0" indent="-457189" algn="l" defTabSz="1219170" rtl="0" eaLnBrk="1" fontAlgn="auto" latinLnBrk="0" hangingPunct="1">
              <a:lnSpc>
                <a:spcPct val="100000"/>
              </a:lnSpc>
              <a:spcBef>
                <a:spcPts val="0"/>
              </a:spcBef>
              <a:spcAft>
                <a:spcPts val="0"/>
              </a:spcAft>
              <a:buFont typeface="Arial" pitchFamily="34" charset="0"/>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36" name="Text Placeholder 32"/>
          <p:cNvSpPr>
            <a:spLocks noGrp="1"/>
          </p:cNvSpPr>
          <p:nvPr>
            <p:ph type="body" sz="quarter" idx="19"/>
          </p:nvPr>
        </p:nvSpPr>
        <p:spPr>
          <a:xfrm>
            <a:off x="7416800" y="2413000"/>
            <a:ext cx="2946400" cy="304800"/>
          </a:xfrm>
        </p:spPr>
        <p:txBody>
          <a:bodyPr>
            <a:noAutofit/>
          </a:bodyPr>
          <a:lstStyle>
            <a:lvl1pPr>
              <a:buNone/>
              <a:defRPr sz="2133" b="0">
                <a:solidFill>
                  <a:srgbClr val="0070C0"/>
                </a:solidFill>
                <a:uFillTx/>
                <a:latin typeface="Bebas Neue" pitchFamily="34" charset="0"/>
              </a:defRPr>
            </a:lvl1pPr>
            <a:lvl2pPr>
              <a:defRPr sz="2133" b="1">
                <a:solidFill>
                  <a:srgbClr val="CC3399"/>
                </a:solidFill>
                <a:uFillTx/>
              </a:defRPr>
            </a:lvl2pPr>
            <a:lvl3pPr>
              <a:defRPr sz="2133" b="1">
                <a:solidFill>
                  <a:srgbClr val="CC3399"/>
                </a:solidFill>
                <a:uFillTx/>
              </a:defRPr>
            </a:lvl3pPr>
            <a:lvl4pPr>
              <a:defRPr sz="2133" b="1">
                <a:solidFill>
                  <a:srgbClr val="CC3399"/>
                </a:solidFill>
                <a:uFillTx/>
              </a:defRPr>
            </a:lvl4pPr>
            <a:lvl5pPr>
              <a:defRPr sz="2133" b="1">
                <a:solidFill>
                  <a:srgbClr val="CC3399"/>
                </a:solidFill>
                <a:uFillTx/>
              </a:defRPr>
            </a:lvl5pPr>
          </a:lstStyle>
          <a:p>
            <a:pPr lvl="0"/>
            <a:endParaRPr lang="en-JM" dirty="0">
              <a:uFillTx/>
            </a:endParaRPr>
          </a:p>
        </p:txBody>
      </p:sp>
      <p:sp>
        <p:nvSpPr>
          <p:cNvPr id="37" name="Content Placeholder 34"/>
          <p:cNvSpPr>
            <a:spLocks noGrp="1"/>
          </p:cNvSpPr>
          <p:nvPr>
            <p:ph sz="quarter" idx="20"/>
          </p:nvPr>
        </p:nvSpPr>
        <p:spPr>
          <a:xfrm>
            <a:off x="7416800" y="2768600"/>
            <a:ext cx="3962400" cy="1066800"/>
          </a:xfrm>
        </p:spPr>
        <p:txBody>
          <a:bodyPr>
            <a:no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38" name="Text Placeholder 32"/>
          <p:cNvSpPr>
            <a:spLocks noGrp="1"/>
          </p:cNvSpPr>
          <p:nvPr>
            <p:ph type="body" sz="quarter" idx="21"/>
          </p:nvPr>
        </p:nvSpPr>
        <p:spPr>
          <a:xfrm>
            <a:off x="1828800" y="4241800"/>
            <a:ext cx="2946400" cy="304800"/>
          </a:xfrm>
        </p:spPr>
        <p:txBody>
          <a:bodyPr>
            <a:noAutofit/>
          </a:bodyPr>
          <a:lstStyle>
            <a:lvl1pPr>
              <a:buNone/>
              <a:defRPr sz="2133" b="0">
                <a:solidFill>
                  <a:srgbClr val="0070C0"/>
                </a:solidFill>
                <a:uFillTx/>
                <a:latin typeface="Bebas Neue" pitchFamily="34" charset="0"/>
              </a:defRPr>
            </a:lvl1pPr>
            <a:lvl2pPr>
              <a:defRPr sz="2133" b="1">
                <a:solidFill>
                  <a:srgbClr val="CC3399"/>
                </a:solidFill>
                <a:uFillTx/>
              </a:defRPr>
            </a:lvl2pPr>
            <a:lvl3pPr>
              <a:defRPr sz="2133" b="1">
                <a:solidFill>
                  <a:srgbClr val="CC3399"/>
                </a:solidFill>
                <a:uFillTx/>
              </a:defRPr>
            </a:lvl3pPr>
            <a:lvl4pPr>
              <a:defRPr sz="2133" b="1">
                <a:solidFill>
                  <a:srgbClr val="CC3399"/>
                </a:solidFill>
                <a:uFillTx/>
              </a:defRPr>
            </a:lvl4pPr>
            <a:lvl5pPr>
              <a:defRPr sz="2133" b="1">
                <a:solidFill>
                  <a:srgbClr val="CC3399"/>
                </a:solidFill>
                <a:uFillTx/>
              </a:defRPr>
            </a:lvl5pPr>
          </a:lstStyle>
          <a:p>
            <a:pPr lvl="0"/>
            <a:endParaRPr lang="en-JM" dirty="0">
              <a:uFillTx/>
            </a:endParaRPr>
          </a:p>
        </p:txBody>
      </p:sp>
      <p:sp>
        <p:nvSpPr>
          <p:cNvPr id="39" name="Content Placeholder 34"/>
          <p:cNvSpPr>
            <a:spLocks noGrp="1"/>
          </p:cNvSpPr>
          <p:nvPr>
            <p:ph sz="quarter" idx="22"/>
          </p:nvPr>
        </p:nvSpPr>
        <p:spPr>
          <a:xfrm>
            <a:off x="1828800" y="4597400"/>
            <a:ext cx="3962400" cy="1066800"/>
          </a:xfrm>
        </p:spPr>
        <p:txBody>
          <a:bodyPr>
            <a:no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40" name="Text Placeholder 32"/>
          <p:cNvSpPr>
            <a:spLocks noGrp="1"/>
          </p:cNvSpPr>
          <p:nvPr>
            <p:ph type="body" sz="quarter" idx="23"/>
          </p:nvPr>
        </p:nvSpPr>
        <p:spPr>
          <a:xfrm>
            <a:off x="7416800" y="4241800"/>
            <a:ext cx="2946400" cy="304800"/>
          </a:xfrm>
        </p:spPr>
        <p:txBody>
          <a:bodyPr>
            <a:noAutofit/>
          </a:bodyPr>
          <a:lstStyle>
            <a:lvl1pPr>
              <a:buNone/>
              <a:defRPr sz="2133" b="0">
                <a:solidFill>
                  <a:srgbClr val="0070C0"/>
                </a:solidFill>
                <a:uFillTx/>
                <a:latin typeface="Bebas Neue" pitchFamily="34" charset="0"/>
              </a:defRPr>
            </a:lvl1pPr>
            <a:lvl2pPr>
              <a:defRPr sz="2133" b="1">
                <a:solidFill>
                  <a:srgbClr val="CC3399"/>
                </a:solidFill>
                <a:uFillTx/>
              </a:defRPr>
            </a:lvl2pPr>
            <a:lvl3pPr>
              <a:defRPr sz="2133" b="1">
                <a:solidFill>
                  <a:srgbClr val="CC3399"/>
                </a:solidFill>
                <a:uFillTx/>
              </a:defRPr>
            </a:lvl3pPr>
            <a:lvl4pPr>
              <a:defRPr sz="2133" b="1">
                <a:solidFill>
                  <a:srgbClr val="CC3399"/>
                </a:solidFill>
                <a:uFillTx/>
              </a:defRPr>
            </a:lvl4pPr>
            <a:lvl5pPr>
              <a:defRPr sz="2133" b="1">
                <a:solidFill>
                  <a:srgbClr val="CC3399"/>
                </a:solidFill>
                <a:uFillTx/>
              </a:defRPr>
            </a:lvl5pPr>
          </a:lstStyle>
          <a:p>
            <a:pPr lvl="0"/>
            <a:endParaRPr lang="en-JM" dirty="0">
              <a:uFillTx/>
            </a:endParaRPr>
          </a:p>
        </p:txBody>
      </p:sp>
      <p:sp>
        <p:nvSpPr>
          <p:cNvPr id="41" name="Content Placeholder 34"/>
          <p:cNvSpPr>
            <a:spLocks noGrp="1"/>
          </p:cNvSpPr>
          <p:nvPr>
            <p:ph sz="quarter" idx="24"/>
          </p:nvPr>
        </p:nvSpPr>
        <p:spPr>
          <a:xfrm>
            <a:off x="7416800" y="4597400"/>
            <a:ext cx="3962400" cy="1066800"/>
          </a:xfrm>
        </p:spPr>
        <p:txBody>
          <a:bodyPr>
            <a:no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26" name="Text Placeholder 25"/>
          <p:cNvSpPr>
            <a:spLocks noGrp="1"/>
          </p:cNvSpPr>
          <p:nvPr>
            <p:ph type="body" sz="quarter" idx="25"/>
          </p:nvPr>
        </p:nvSpPr>
        <p:spPr>
          <a:xfrm>
            <a:off x="711200" y="1397000"/>
            <a:ext cx="2540000" cy="508000"/>
          </a:xfrm>
        </p:spPr>
        <p:txBody>
          <a:bodyPr anchor="ctr">
            <a:normAutofit/>
          </a:bodyPr>
          <a:lstStyle>
            <a:lvl1pPr algn="ctr">
              <a:buNone/>
              <a:defRPr sz="1867">
                <a:uFillTx/>
                <a:latin typeface="Bebas Neue" pitchFamily="34" charset="0"/>
              </a:defRPr>
            </a:lvl1pPr>
          </a:lstStyle>
          <a:p>
            <a:pPr lvl="0"/>
            <a:endParaRPr lang="en-JM" dirty="0">
              <a:uFillTx/>
            </a:endParaRPr>
          </a:p>
        </p:txBody>
      </p:sp>
      <p:sp>
        <p:nvSpPr>
          <p:cNvPr id="27" name="Text Placeholder 25"/>
          <p:cNvSpPr>
            <a:spLocks noGrp="1"/>
          </p:cNvSpPr>
          <p:nvPr>
            <p:ph type="body" sz="quarter" idx="26"/>
          </p:nvPr>
        </p:nvSpPr>
        <p:spPr>
          <a:xfrm>
            <a:off x="3454400" y="1397000"/>
            <a:ext cx="2743200" cy="508000"/>
          </a:xfrm>
        </p:spPr>
        <p:txBody>
          <a:bodyPr anchor="ctr">
            <a:normAutofit/>
          </a:bodyPr>
          <a:lstStyle>
            <a:lvl1pPr algn="ctr">
              <a:buNone/>
              <a:defRPr sz="1867">
                <a:uFillTx/>
                <a:latin typeface="Bebas Neue" pitchFamily="34" charset="0"/>
              </a:defRPr>
            </a:lvl1pPr>
          </a:lstStyle>
          <a:p>
            <a:pPr lvl="0"/>
            <a:endParaRPr lang="en-JM" dirty="0">
              <a:uFillTx/>
            </a:endParaRPr>
          </a:p>
        </p:txBody>
      </p:sp>
      <p:sp>
        <p:nvSpPr>
          <p:cNvPr id="32" name="Text Placeholder 25"/>
          <p:cNvSpPr>
            <a:spLocks noGrp="1"/>
          </p:cNvSpPr>
          <p:nvPr>
            <p:ph type="body" sz="quarter" idx="27"/>
          </p:nvPr>
        </p:nvSpPr>
        <p:spPr>
          <a:xfrm>
            <a:off x="6299200" y="1397000"/>
            <a:ext cx="2032000" cy="508000"/>
          </a:xfrm>
        </p:spPr>
        <p:txBody>
          <a:bodyPr anchor="ctr">
            <a:normAutofit/>
          </a:bodyPr>
          <a:lstStyle>
            <a:lvl1pPr algn="ctr">
              <a:buNone/>
              <a:defRPr sz="1867">
                <a:uFillTx/>
                <a:latin typeface="Bebas Neue" pitchFamily="34" charset="0"/>
              </a:defRPr>
            </a:lvl1pPr>
          </a:lstStyle>
          <a:p>
            <a:pPr lvl="0"/>
            <a:endParaRPr lang="en-JM" dirty="0">
              <a:uFillTx/>
            </a:endParaRPr>
          </a:p>
        </p:txBody>
      </p:sp>
      <p:sp>
        <p:nvSpPr>
          <p:cNvPr id="34" name="Text Placeholder 25"/>
          <p:cNvSpPr>
            <a:spLocks noGrp="1"/>
          </p:cNvSpPr>
          <p:nvPr>
            <p:ph type="body" sz="quarter" idx="28"/>
          </p:nvPr>
        </p:nvSpPr>
        <p:spPr>
          <a:xfrm>
            <a:off x="8534400" y="1397000"/>
            <a:ext cx="2438400" cy="508000"/>
          </a:xfrm>
        </p:spPr>
        <p:txBody>
          <a:bodyPr anchor="ctr">
            <a:normAutofit/>
          </a:bodyPr>
          <a:lstStyle>
            <a:lvl1pPr algn="ctr">
              <a:buNone/>
              <a:defRPr sz="1867">
                <a:uFillTx/>
                <a:latin typeface="Bebas Neue" pitchFamily="34" charset="0"/>
              </a:defRPr>
            </a:lvl1pPr>
          </a:lstStyle>
          <a:p>
            <a:pPr lvl="0"/>
            <a:endParaRPr lang="en-JM" dirty="0">
              <a:uFillTx/>
            </a:endParaRPr>
          </a:p>
        </p:txBody>
      </p:sp>
      <p:sp>
        <p:nvSpPr>
          <p:cNvPr id="20" name="Footer Placeholder 3"/>
          <p:cNvSpPr>
            <a:spLocks noGrp="1"/>
          </p:cNvSpPr>
          <p:nvPr>
            <p:ph type="ftr" sz="quarter" idx="29"/>
          </p:nvPr>
        </p:nvSpPr>
        <p:spPr>
          <a:xfrm>
            <a:off x="-535517" y="8305800"/>
            <a:ext cx="8839201" cy="391584"/>
          </a:xfrm>
        </p:spPr>
        <p:txBody>
          <a:bodyPr/>
          <a:lstStyle>
            <a:lvl1pPr>
              <a:defRPr>
                <a:uFillTx/>
              </a:defRPr>
            </a:lvl1pPr>
          </a:lstStyle>
          <a:p>
            <a:pPr>
              <a:defRPr>
                <a:uFillTx/>
              </a:defRPr>
            </a:pPr>
            <a:r>
              <a:rPr lang="en-JM">
                <a:uFillTx/>
              </a:rPr>
              <a:t>PUT THE NAME OF YOUR COMPANY HERE</a:t>
            </a:r>
          </a:p>
        </p:txBody>
      </p:sp>
      <p:sp>
        <p:nvSpPr>
          <p:cNvPr id="21" name="Slide Number Placeholder 4"/>
          <p:cNvSpPr>
            <a:spLocks noGrp="1"/>
          </p:cNvSpPr>
          <p:nvPr>
            <p:ph type="sldNum" sz="quarter" idx="30"/>
          </p:nvPr>
        </p:nvSpPr>
        <p:spPr/>
        <p:txBody>
          <a:bodyPr/>
          <a:lstStyle>
            <a:lvl1pPr>
              <a:defRPr>
                <a:uFillTx/>
              </a:defRPr>
            </a:lvl1pPr>
          </a:lstStyle>
          <a:p>
            <a:fld id="{CE9CAFDF-492A-4FC3-9D13-7AA841BC872C}" type="slidenum">
              <a:rPr lang="en-JM" altLang="en-US">
                <a:uFillTx/>
              </a:rPr>
              <a:pPr/>
              <a:t>‹#›</a:t>
            </a:fld>
            <a:endParaRPr lang="en-JM" altLang="en-US">
              <a:uFillTx/>
            </a:endParaRP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14" name="Content Placeholder 13"/>
          <p:cNvSpPr>
            <a:spLocks noGrp="1"/>
          </p:cNvSpPr>
          <p:nvPr>
            <p:ph sz="quarter" idx="13"/>
          </p:nvPr>
        </p:nvSpPr>
        <p:spPr>
          <a:xfrm>
            <a:off x="711200" y="1905000"/>
            <a:ext cx="3149600" cy="3733800"/>
          </a:xfrm>
        </p:spPr>
        <p:txBody>
          <a:bodyPr>
            <a:normAutofit/>
          </a:bodyPr>
          <a:lstStyle>
            <a:lvl1pPr>
              <a:buNone/>
              <a:defRPr sz="1467">
                <a:uFillTx/>
              </a:defRPr>
            </a:lvl1pPr>
          </a:lstStyle>
          <a:p>
            <a:pPr lvl="0"/>
            <a:endParaRPr lang="en-JM" dirty="0">
              <a:uFillTx/>
            </a:endParaRPr>
          </a:p>
        </p:txBody>
      </p:sp>
      <p:sp>
        <p:nvSpPr>
          <p:cNvPr id="12" name="Content Placeholder 38"/>
          <p:cNvSpPr>
            <a:spLocks noGrp="1"/>
          </p:cNvSpPr>
          <p:nvPr>
            <p:ph sz="quarter" idx="39"/>
          </p:nvPr>
        </p:nvSpPr>
        <p:spPr>
          <a:xfrm>
            <a:off x="711200" y="1397000"/>
            <a:ext cx="2804160" cy="381000"/>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7" name="Content Placeholder 38"/>
          <p:cNvSpPr>
            <a:spLocks noGrp="1"/>
          </p:cNvSpPr>
          <p:nvPr>
            <p:ph sz="quarter" idx="40"/>
          </p:nvPr>
        </p:nvSpPr>
        <p:spPr>
          <a:xfrm>
            <a:off x="4470400" y="1397000"/>
            <a:ext cx="2844800" cy="381000"/>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8" name="Content Placeholder 38"/>
          <p:cNvSpPr>
            <a:spLocks noGrp="1"/>
          </p:cNvSpPr>
          <p:nvPr>
            <p:ph sz="quarter" idx="41"/>
          </p:nvPr>
        </p:nvSpPr>
        <p:spPr>
          <a:xfrm>
            <a:off x="8331200" y="1397000"/>
            <a:ext cx="2844800" cy="381000"/>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20" name="Content Placeholder 13"/>
          <p:cNvSpPr>
            <a:spLocks noGrp="1"/>
          </p:cNvSpPr>
          <p:nvPr>
            <p:ph sz="quarter" idx="42"/>
          </p:nvPr>
        </p:nvSpPr>
        <p:spPr>
          <a:xfrm>
            <a:off x="4470400" y="1905000"/>
            <a:ext cx="3149600" cy="3733800"/>
          </a:xfrm>
        </p:spPr>
        <p:txBody>
          <a:bodyPr>
            <a:normAutofit/>
          </a:bodyPr>
          <a:lstStyle>
            <a:lvl1pPr>
              <a:buNone/>
              <a:defRPr sz="1467">
                <a:uFillTx/>
              </a:defRPr>
            </a:lvl1pPr>
          </a:lstStyle>
          <a:p>
            <a:pPr lvl="0"/>
            <a:endParaRPr lang="en-JM" dirty="0">
              <a:uFillTx/>
            </a:endParaRPr>
          </a:p>
        </p:txBody>
      </p:sp>
      <p:sp>
        <p:nvSpPr>
          <p:cNvPr id="21" name="Content Placeholder 13"/>
          <p:cNvSpPr>
            <a:spLocks noGrp="1"/>
          </p:cNvSpPr>
          <p:nvPr>
            <p:ph sz="quarter" idx="43"/>
          </p:nvPr>
        </p:nvSpPr>
        <p:spPr>
          <a:xfrm>
            <a:off x="8331200" y="1905000"/>
            <a:ext cx="3149600" cy="3733800"/>
          </a:xfrm>
        </p:spPr>
        <p:txBody>
          <a:bodyPr>
            <a:normAutofit/>
          </a:bodyPr>
          <a:lstStyle>
            <a:lvl1pPr>
              <a:buNone/>
              <a:defRPr sz="1467">
                <a:uFillTx/>
              </a:defRPr>
            </a:lvl1pPr>
          </a:lstStyle>
          <a:p>
            <a:pPr lvl="0"/>
            <a:endParaRPr lang="en-JM" dirty="0">
              <a:uFillTx/>
            </a:endParaRPr>
          </a:p>
        </p:txBody>
      </p:sp>
      <p:sp>
        <p:nvSpPr>
          <p:cNvPr id="9" name="Slide Number Placeholder 5"/>
          <p:cNvSpPr>
            <a:spLocks noGrp="1"/>
          </p:cNvSpPr>
          <p:nvPr>
            <p:ph type="sldNum" sz="quarter" idx="44"/>
          </p:nvPr>
        </p:nvSpPr>
        <p:spPr/>
        <p:txBody>
          <a:bodyPr/>
          <a:lstStyle>
            <a:lvl1pPr>
              <a:defRPr>
                <a:uFillTx/>
              </a:defRPr>
            </a:lvl1pPr>
          </a:lstStyle>
          <a:p>
            <a:fld id="{A47942FD-F9B5-4437-A667-5C993D4A1517}" type="slidenum">
              <a:rPr lang="en-JM" altLang="en-US">
                <a:uFillTx/>
              </a:rPr>
              <a:pPr/>
              <a:t>‹#›</a:t>
            </a:fld>
            <a:endParaRPr lang="en-JM" altLang="en-US">
              <a:uFillTx/>
            </a:endParaRPr>
          </a:p>
        </p:txBody>
      </p:sp>
      <p:sp>
        <p:nvSpPr>
          <p:cNvPr id="10" name="Footer Placeholder 4"/>
          <p:cNvSpPr>
            <a:spLocks noGrp="1"/>
          </p:cNvSpPr>
          <p:nvPr>
            <p:ph type="ftr" sz="quarter" idx="45"/>
          </p:nvPr>
        </p:nvSpPr>
        <p:spPr>
          <a:xfrm>
            <a:off x="-558800" y="80010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584200"/>
            <a:ext cx="10160000" cy="563563"/>
          </a:xfrm>
        </p:spPr>
        <p:txBody>
          <a:bodyPr/>
          <a:lstStyle/>
          <a:p>
            <a:r>
              <a:rPr lang="en-US" dirty="0">
                <a:uFillTx/>
              </a:rPr>
              <a:t>Click to edit Master title style</a:t>
            </a:r>
            <a:endParaRPr lang="en-JM" dirty="0">
              <a:uFillTx/>
            </a:endParaRPr>
          </a:p>
        </p:txBody>
      </p:sp>
      <p:sp>
        <p:nvSpPr>
          <p:cNvPr id="11" name="Content Placeholder 10"/>
          <p:cNvSpPr>
            <a:spLocks noGrp="1"/>
          </p:cNvSpPr>
          <p:nvPr>
            <p:ph sz="quarter" idx="13"/>
          </p:nvPr>
        </p:nvSpPr>
        <p:spPr>
          <a:xfrm>
            <a:off x="812799" y="2006600"/>
            <a:ext cx="4872476" cy="3937000"/>
          </a:xfrm>
        </p:spPr>
        <p:txBody>
          <a:bodyPr>
            <a:norm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12" name="Content Placeholder 10"/>
          <p:cNvSpPr>
            <a:spLocks noGrp="1"/>
          </p:cNvSpPr>
          <p:nvPr>
            <p:ph sz="quarter" idx="14"/>
          </p:nvPr>
        </p:nvSpPr>
        <p:spPr>
          <a:xfrm>
            <a:off x="6400800" y="2006600"/>
            <a:ext cx="4978400" cy="3962400"/>
          </a:xfrm>
        </p:spPr>
        <p:txBody>
          <a:bodyPr>
            <a:norm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19" name="Content Placeholder 38"/>
          <p:cNvSpPr>
            <a:spLocks noGrp="1"/>
          </p:cNvSpPr>
          <p:nvPr>
            <p:ph sz="quarter" idx="39"/>
          </p:nvPr>
        </p:nvSpPr>
        <p:spPr>
          <a:xfrm>
            <a:off x="812800" y="1397000"/>
            <a:ext cx="3759200" cy="381000"/>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4" name="Content Placeholder 38"/>
          <p:cNvSpPr>
            <a:spLocks noGrp="1"/>
          </p:cNvSpPr>
          <p:nvPr>
            <p:ph sz="quarter" idx="40"/>
          </p:nvPr>
        </p:nvSpPr>
        <p:spPr>
          <a:xfrm>
            <a:off x="6400800" y="1397000"/>
            <a:ext cx="3759200" cy="381000"/>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7" name="Slide Number Placeholder 5"/>
          <p:cNvSpPr>
            <a:spLocks noGrp="1"/>
          </p:cNvSpPr>
          <p:nvPr>
            <p:ph type="sldNum" sz="quarter" idx="41"/>
          </p:nvPr>
        </p:nvSpPr>
        <p:spPr/>
        <p:txBody>
          <a:bodyPr/>
          <a:lstStyle>
            <a:lvl1pPr>
              <a:defRPr>
                <a:uFillTx/>
              </a:defRPr>
            </a:lvl1pPr>
          </a:lstStyle>
          <a:p>
            <a:fld id="{FCAA4487-2D94-424B-A27E-57FBE38B9A38}" type="slidenum">
              <a:rPr lang="en-JM" altLang="en-US">
                <a:uFillTx/>
              </a:rPr>
              <a:pPr/>
              <a:t>‹#›</a:t>
            </a:fld>
            <a:endParaRPr lang="en-JM" altLang="en-US">
              <a:uFillTx/>
            </a:endParaRPr>
          </a:p>
        </p:txBody>
      </p:sp>
      <p:sp>
        <p:nvSpPr>
          <p:cNvPr id="8" name="Footer Placeholder 4"/>
          <p:cNvSpPr>
            <a:spLocks noGrp="1"/>
          </p:cNvSpPr>
          <p:nvPr>
            <p:ph type="ftr" sz="quarter" idx="42"/>
          </p:nvPr>
        </p:nvSpPr>
        <p:spPr>
          <a:xfrm>
            <a:off x="-508000" y="82042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ase Study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584200"/>
            <a:ext cx="10160000" cy="563563"/>
          </a:xfrm>
        </p:spPr>
        <p:txBody>
          <a:bodyPr/>
          <a:lstStyle/>
          <a:p>
            <a:r>
              <a:rPr lang="en-US" dirty="0">
                <a:uFillTx/>
              </a:rPr>
              <a:t>Click to edit Master title style</a:t>
            </a:r>
            <a:endParaRPr lang="en-JM" dirty="0">
              <a:uFillTx/>
            </a:endParaRPr>
          </a:p>
        </p:txBody>
      </p:sp>
      <p:sp>
        <p:nvSpPr>
          <p:cNvPr id="10" name="Text Placeholder 9"/>
          <p:cNvSpPr>
            <a:spLocks noGrp="1"/>
          </p:cNvSpPr>
          <p:nvPr>
            <p:ph type="body" sz="quarter" idx="13"/>
          </p:nvPr>
        </p:nvSpPr>
        <p:spPr>
          <a:xfrm>
            <a:off x="609600" y="1320800"/>
            <a:ext cx="10972800" cy="685800"/>
          </a:xfrm>
        </p:spPr>
        <p:txBody>
          <a:bodyPr>
            <a:noAutofit/>
          </a:bodyPr>
          <a:lstStyle>
            <a:lvl1pPr>
              <a:buNone/>
              <a:defRPr sz="1600">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12" name="Picture Placeholder 11"/>
          <p:cNvSpPr>
            <a:spLocks noGrp="1"/>
          </p:cNvSpPr>
          <p:nvPr>
            <p:ph type="pic" sz="quarter" idx="14"/>
          </p:nvPr>
        </p:nvSpPr>
        <p:spPr>
          <a:xfrm>
            <a:off x="711200" y="2387600"/>
            <a:ext cx="5892800" cy="3276600"/>
          </a:xfrm>
          <a:ln w="38100">
            <a:solidFill>
              <a:schemeClr val="bg1"/>
            </a:solidFill>
            <a:miter lim="800000"/>
          </a:ln>
          <a:effectLst/>
        </p:spPr>
        <p:txBody>
          <a:bodyPr rtlCol="0">
            <a:normAutofit/>
          </a:bodyPr>
          <a:lstStyle>
            <a:lvl1pPr>
              <a:defRPr sz="1867">
                <a:uFillTx/>
              </a:defRPr>
            </a:lvl1pPr>
          </a:lstStyle>
          <a:p>
            <a:pPr lvl="0"/>
            <a:endParaRPr lang="en-JM" noProof="0">
              <a:uFillTx/>
            </a:endParaRPr>
          </a:p>
        </p:txBody>
      </p:sp>
      <p:sp>
        <p:nvSpPr>
          <p:cNvPr id="16" name="Text Placeholder 13"/>
          <p:cNvSpPr>
            <a:spLocks noGrp="1"/>
          </p:cNvSpPr>
          <p:nvPr>
            <p:ph type="body" sz="quarter" idx="17"/>
          </p:nvPr>
        </p:nvSpPr>
        <p:spPr>
          <a:xfrm>
            <a:off x="7010400" y="5054600"/>
            <a:ext cx="4572000" cy="6096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467">
                <a:uFillTx/>
              </a:defRPr>
            </a:lvl1pPr>
          </a:lstStyle>
          <a:p>
            <a:pPr lvl="0"/>
            <a:endParaRPr lang="en-JM" dirty="0">
              <a:uFillTx/>
            </a:endParaRPr>
          </a:p>
        </p:txBody>
      </p:sp>
      <p:sp>
        <p:nvSpPr>
          <p:cNvPr id="17" name="Text Placeholder 13"/>
          <p:cNvSpPr>
            <a:spLocks noGrp="1"/>
          </p:cNvSpPr>
          <p:nvPr>
            <p:ph type="body" sz="quarter" idx="18"/>
          </p:nvPr>
        </p:nvSpPr>
        <p:spPr>
          <a:xfrm>
            <a:off x="7010400" y="3225800"/>
            <a:ext cx="4572000" cy="16256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467">
                <a:uFillTx/>
              </a:defRPr>
            </a:lvl1pPr>
          </a:lstStyle>
          <a:p>
            <a:pPr lvl="0"/>
            <a:endParaRPr lang="en-JM" dirty="0">
              <a:uFillTx/>
            </a:endParaRPr>
          </a:p>
        </p:txBody>
      </p:sp>
      <p:sp>
        <p:nvSpPr>
          <p:cNvPr id="18" name="Text Placeholder 13"/>
          <p:cNvSpPr>
            <a:spLocks noGrp="1"/>
          </p:cNvSpPr>
          <p:nvPr>
            <p:ph type="body" sz="quarter" idx="19"/>
          </p:nvPr>
        </p:nvSpPr>
        <p:spPr>
          <a:xfrm>
            <a:off x="7010400" y="2311400"/>
            <a:ext cx="4572000" cy="6096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467">
                <a:uFillTx/>
              </a:defRPr>
            </a:lvl1pPr>
          </a:lstStyle>
          <a:p>
            <a:pPr lvl="0"/>
            <a:endParaRPr lang="en-JM" dirty="0">
              <a:uFillTx/>
            </a:endParaRPr>
          </a:p>
        </p:txBody>
      </p:sp>
      <p:sp>
        <p:nvSpPr>
          <p:cNvPr id="8" name="Slide Number Placeholder 5"/>
          <p:cNvSpPr>
            <a:spLocks noGrp="1"/>
          </p:cNvSpPr>
          <p:nvPr>
            <p:ph type="sldNum" sz="quarter" idx="20"/>
          </p:nvPr>
        </p:nvSpPr>
        <p:spPr/>
        <p:txBody>
          <a:bodyPr/>
          <a:lstStyle>
            <a:lvl1pPr>
              <a:defRPr>
                <a:uFillTx/>
              </a:defRPr>
            </a:lvl1pPr>
          </a:lstStyle>
          <a:p>
            <a:fld id="{3FB4D399-0173-4324-89AF-212B0B758923}" type="slidenum">
              <a:rPr lang="en-JM" altLang="en-US">
                <a:uFillTx/>
              </a:rPr>
              <a:pPr/>
              <a:t>‹#›</a:t>
            </a:fld>
            <a:endParaRPr lang="en-JM" altLang="en-US">
              <a:uFillTx/>
            </a:endParaRPr>
          </a:p>
        </p:txBody>
      </p:sp>
      <p:sp>
        <p:nvSpPr>
          <p:cNvPr id="9" name="Footer Placeholder 4"/>
          <p:cNvSpPr>
            <a:spLocks noGrp="1"/>
          </p:cNvSpPr>
          <p:nvPr>
            <p:ph type="ftr" sz="quarter" idx="21"/>
          </p:nvPr>
        </p:nvSpPr>
        <p:spPr>
          <a:xfrm>
            <a:off x="-762000" y="80010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and Bullet List">
    <p:spTree>
      <p:nvGrpSpPr>
        <p:cNvPr id="1" name=""/>
        <p:cNvGrpSpPr/>
        <p:nvPr/>
      </p:nvGrpSpPr>
      <p:grpSpPr>
        <a:xfrm>
          <a:off x="0" y="0"/>
          <a:ext cx="0" cy="0"/>
          <a:chOff x="0" y="0"/>
          <a:chExt cx="0" cy="0"/>
        </a:xfrm>
      </p:grpSpPr>
      <p:sp>
        <p:nvSpPr>
          <p:cNvPr id="13" name="Picture Placeholder 12"/>
          <p:cNvSpPr>
            <a:spLocks noGrp="1"/>
          </p:cNvSpPr>
          <p:nvPr>
            <p:ph type="pic" sz="quarter" idx="14"/>
          </p:nvPr>
        </p:nvSpPr>
        <p:spPr>
          <a:xfrm>
            <a:off x="0" y="1397000"/>
            <a:ext cx="12192000" cy="3759200"/>
          </a:xfrm>
        </p:spPr>
        <p:txBody>
          <a:bodyPr rtlCol="0">
            <a:normAutofit/>
          </a:bodyPr>
          <a:lstStyle>
            <a:lvl1pPr>
              <a:defRPr sz="1867">
                <a:uFillTx/>
              </a:defRPr>
            </a:lvl1pPr>
          </a:lstStyle>
          <a:p>
            <a:pPr lvl="0"/>
            <a:endParaRPr lang="en-JM" noProof="0">
              <a:uFillTx/>
            </a:endParaRPr>
          </a:p>
        </p:txBody>
      </p:sp>
      <p:sp>
        <p:nvSpPr>
          <p:cNvPr id="2" name="Title 1"/>
          <p:cNvSpPr>
            <a:spLocks noGrp="1"/>
          </p:cNvSpPr>
          <p:nvPr>
            <p:ph type="title"/>
          </p:nvPr>
        </p:nvSpPr>
        <p:spPr>
          <a:xfrm>
            <a:off x="609600" y="584200"/>
            <a:ext cx="10160000" cy="563563"/>
          </a:xfrm>
        </p:spPr>
        <p:txBody>
          <a:bodyPr/>
          <a:lstStyle/>
          <a:p>
            <a:r>
              <a:rPr lang="en-US" dirty="0">
                <a:uFillTx/>
              </a:rPr>
              <a:t>Click to edit Master title style</a:t>
            </a:r>
            <a:endParaRPr lang="en-JM" dirty="0">
              <a:uFillTx/>
            </a:endParaRPr>
          </a:p>
        </p:txBody>
      </p:sp>
      <p:sp>
        <p:nvSpPr>
          <p:cNvPr id="11" name="Content Placeholder 10"/>
          <p:cNvSpPr>
            <a:spLocks noGrp="1"/>
          </p:cNvSpPr>
          <p:nvPr>
            <p:ph sz="quarter" idx="13"/>
          </p:nvPr>
        </p:nvSpPr>
        <p:spPr>
          <a:xfrm>
            <a:off x="406400" y="5359400"/>
            <a:ext cx="11379200" cy="711200"/>
          </a:xfrm>
        </p:spPr>
        <p:txBody>
          <a:bodyPr>
            <a:normAutofit/>
          </a:bodyPr>
          <a:lstStyle>
            <a:lvl1pPr>
              <a:buClr>
                <a:srgbClr val="0FCED3"/>
              </a:buClr>
              <a:buFontTx/>
              <a:buNone/>
              <a:defRPr sz="1467">
                <a:uFillTx/>
              </a:defRPr>
            </a:lvl1pPr>
          </a:lstStyle>
          <a:p>
            <a:pPr lvl="0"/>
            <a:endParaRPr lang="en-JM" dirty="0">
              <a:uFillTx/>
            </a:endParaRPr>
          </a:p>
        </p:txBody>
      </p:sp>
      <p:sp>
        <p:nvSpPr>
          <p:cNvPr id="5" name="Slide Number Placeholder 5"/>
          <p:cNvSpPr>
            <a:spLocks noGrp="1"/>
          </p:cNvSpPr>
          <p:nvPr>
            <p:ph type="sldNum" sz="quarter" idx="15"/>
          </p:nvPr>
        </p:nvSpPr>
        <p:spPr/>
        <p:txBody>
          <a:bodyPr/>
          <a:lstStyle>
            <a:lvl1pPr>
              <a:defRPr>
                <a:uFillTx/>
              </a:defRPr>
            </a:lvl1pPr>
          </a:lstStyle>
          <a:p>
            <a:fld id="{640728BD-0D7C-4D12-82B4-40E21D29BBFD}" type="slidenum">
              <a:rPr lang="en-JM" altLang="en-US">
                <a:uFillTx/>
              </a:rPr>
              <a:pPr/>
              <a:t>‹#›</a:t>
            </a:fld>
            <a:endParaRPr lang="en-JM" altLang="en-US">
              <a:uFillTx/>
            </a:endParaRPr>
          </a:p>
        </p:txBody>
      </p:sp>
      <p:sp>
        <p:nvSpPr>
          <p:cNvPr id="6" name="Footer Placeholder 4"/>
          <p:cNvSpPr>
            <a:spLocks noGrp="1"/>
          </p:cNvSpPr>
          <p:nvPr>
            <p:ph type="ftr" sz="quarter" idx="16"/>
          </p:nvPr>
        </p:nvSpPr>
        <p:spPr>
          <a:xfrm>
            <a:off x="-406400" y="80010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roject Layout">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0" y="1498600"/>
            <a:ext cx="6908800" cy="4368800"/>
          </a:xfrm>
          <a:effectLst/>
        </p:spPr>
        <p:txBody>
          <a:bodyPr rtlCol="0">
            <a:normAutofit/>
          </a:bodyPr>
          <a:lstStyle>
            <a:lvl1pPr>
              <a:defRPr sz="1867">
                <a:uFillTx/>
              </a:defRPr>
            </a:lvl1pPr>
          </a:lstStyle>
          <a:p>
            <a:pPr lvl="0"/>
            <a:endParaRPr lang="en-JM" noProof="0">
              <a:uFillTx/>
            </a:endParaRPr>
          </a:p>
        </p:txBody>
      </p:sp>
      <p:sp>
        <p:nvSpPr>
          <p:cNvPr id="2" name="Title 1"/>
          <p:cNvSpPr>
            <a:spLocks noGrp="1"/>
          </p:cNvSpPr>
          <p:nvPr>
            <p:ph type="title"/>
          </p:nvPr>
        </p:nvSpPr>
        <p:spPr>
          <a:xfrm>
            <a:off x="609600" y="584200"/>
            <a:ext cx="10160000" cy="563563"/>
          </a:xfrm>
        </p:spPr>
        <p:txBody>
          <a:bodyPr/>
          <a:lstStyle/>
          <a:p>
            <a:r>
              <a:rPr lang="en-US" dirty="0">
                <a:uFillTx/>
              </a:rPr>
              <a:t>Click to edit Master title style</a:t>
            </a:r>
            <a:endParaRPr lang="en-JM" dirty="0">
              <a:uFillTx/>
            </a:endParaRPr>
          </a:p>
        </p:txBody>
      </p:sp>
      <p:sp>
        <p:nvSpPr>
          <p:cNvPr id="11" name="Content Placeholder 38"/>
          <p:cNvSpPr>
            <a:spLocks noGrp="1"/>
          </p:cNvSpPr>
          <p:nvPr>
            <p:ph sz="quarter" idx="37"/>
          </p:nvPr>
        </p:nvSpPr>
        <p:spPr>
          <a:xfrm>
            <a:off x="7213600" y="1998472"/>
            <a:ext cx="3962400" cy="414528"/>
          </a:xfrm>
          <a:solidFill>
            <a:srgbClr val="0070C0"/>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0" name="Content Placeholder 38"/>
          <p:cNvSpPr>
            <a:spLocks noGrp="1"/>
          </p:cNvSpPr>
          <p:nvPr>
            <p:ph sz="quarter" idx="36"/>
          </p:nvPr>
        </p:nvSpPr>
        <p:spPr>
          <a:xfrm>
            <a:off x="7213600" y="1524000"/>
            <a:ext cx="3251200" cy="482600"/>
          </a:xfrm>
          <a:solidFill>
            <a:schemeClr val="tx1">
              <a:lumMod val="85000"/>
              <a:lumOff val="15000"/>
            </a:schemeClr>
          </a:solidFill>
          <a:ln>
            <a:noFill/>
          </a:ln>
        </p:spPr>
        <p:txBody>
          <a:bodyPr anchor="ctr">
            <a:noAutofit/>
          </a:bodyPr>
          <a:lstStyle>
            <a:lvl1pPr algn="l">
              <a:buNone/>
              <a:defRPr sz="2133" b="0">
                <a:solidFill>
                  <a:schemeClr val="bg1"/>
                </a:solidFill>
                <a:uFillTx/>
                <a:latin typeface="Bebas Neue" pitchFamily="34" charset="0"/>
              </a:defRPr>
            </a:lvl1pPr>
          </a:lstStyle>
          <a:p>
            <a:pPr lvl="0"/>
            <a:endParaRPr lang="en-JM" dirty="0">
              <a:uFillTx/>
            </a:endParaRPr>
          </a:p>
        </p:txBody>
      </p:sp>
      <p:sp>
        <p:nvSpPr>
          <p:cNvPr id="17" name="Text Placeholder 13"/>
          <p:cNvSpPr>
            <a:spLocks noGrp="1"/>
          </p:cNvSpPr>
          <p:nvPr>
            <p:ph type="body" sz="quarter" idx="19"/>
          </p:nvPr>
        </p:nvSpPr>
        <p:spPr>
          <a:xfrm>
            <a:off x="7213600" y="2819400"/>
            <a:ext cx="4572000" cy="6096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467">
                <a:uFillTx/>
              </a:defRPr>
            </a:lvl1pPr>
          </a:lstStyle>
          <a:p>
            <a:pPr lvl="0"/>
            <a:endParaRPr lang="en-JM" dirty="0">
              <a:uFillTx/>
            </a:endParaRPr>
          </a:p>
        </p:txBody>
      </p:sp>
      <p:sp>
        <p:nvSpPr>
          <p:cNvPr id="18" name="Text Placeholder 13"/>
          <p:cNvSpPr>
            <a:spLocks noGrp="1"/>
          </p:cNvSpPr>
          <p:nvPr>
            <p:ph type="body" sz="quarter" idx="41"/>
          </p:nvPr>
        </p:nvSpPr>
        <p:spPr>
          <a:xfrm>
            <a:off x="7213600" y="3632200"/>
            <a:ext cx="4572000" cy="15240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467">
                <a:uFillTx/>
              </a:defRPr>
            </a:lvl1pPr>
          </a:lstStyle>
          <a:p>
            <a:pPr lvl="0"/>
            <a:endParaRPr lang="en-JM" dirty="0">
              <a:uFillTx/>
            </a:endParaRPr>
          </a:p>
        </p:txBody>
      </p:sp>
      <p:sp>
        <p:nvSpPr>
          <p:cNvPr id="19" name="Text Placeholder 13"/>
          <p:cNvSpPr>
            <a:spLocks noGrp="1"/>
          </p:cNvSpPr>
          <p:nvPr>
            <p:ph type="body" sz="quarter" idx="42"/>
          </p:nvPr>
        </p:nvSpPr>
        <p:spPr>
          <a:xfrm>
            <a:off x="7213600" y="5257800"/>
            <a:ext cx="4572000" cy="609600"/>
          </a:xfrm>
          <a:solidFill>
            <a:schemeClr val="bg1">
              <a:lumMod val="95000"/>
            </a:schemeClr>
          </a:solidFill>
          <a:ln>
            <a:solidFill>
              <a:schemeClr val="bg1">
                <a:lumMod val="85000"/>
              </a:schemeClr>
            </a:solidFill>
          </a:ln>
          <a:effectLst>
            <a:innerShdw blurRad="114300">
              <a:schemeClr val="bg1"/>
            </a:innerShdw>
          </a:effectLst>
        </p:spPr>
        <p:txBody>
          <a:bodyPr>
            <a:normAutofit/>
          </a:bodyPr>
          <a:lstStyle>
            <a:lvl1pPr>
              <a:buNone/>
              <a:defRPr sz="1467">
                <a:uFillTx/>
              </a:defRPr>
            </a:lvl1pPr>
          </a:lstStyle>
          <a:p>
            <a:pPr lvl="0"/>
            <a:endParaRPr lang="en-JM" dirty="0">
              <a:uFillTx/>
            </a:endParaRPr>
          </a:p>
        </p:txBody>
      </p:sp>
      <p:sp>
        <p:nvSpPr>
          <p:cNvPr id="9" name="Slide Number Placeholder 5"/>
          <p:cNvSpPr>
            <a:spLocks noGrp="1"/>
          </p:cNvSpPr>
          <p:nvPr>
            <p:ph type="sldNum" sz="quarter" idx="43"/>
          </p:nvPr>
        </p:nvSpPr>
        <p:spPr/>
        <p:txBody>
          <a:bodyPr/>
          <a:lstStyle>
            <a:lvl1pPr>
              <a:defRPr>
                <a:uFillTx/>
              </a:defRPr>
            </a:lvl1pPr>
          </a:lstStyle>
          <a:p>
            <a:fld id="{1C11E8AD-4B0E-4A98-86F5-E4072B316A38}" type="slidenum">
              <a:rPr lang="en-JM" altLang="en-US">
                <a:uFillTx/>
              </a:rPr>
              <a:pPr/>
              <a:t>‹#›</a:t>
            </a:fld>
            <a:endParaRPr lang="en-JM" altLang="en-US">
              <a:uFillTx/>
            </a:endParaRPr>
          </a:p>
        </p:txBody>
      </p:sp>
      <p:sp>
        <p:nvSpPr>
          <p:cNvPr id="12" name="Footer Placeholder 4"/>
          <p:cNvSpPr>
            <a:spLocks noGrp="1"/>
          </p:cNvSpPr>
          <p:nvPr>
            <p:ph type="ftr" sz="quarter" idx="44"/>
          </p:nvPr>
        </p:nvSpPr>
        <p:spPr>
          <a:xfrm>
            <a:off x="-1598083" y="8407400"/>
            <a:ext cx="8839201"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584200"/>
            <a:ext cx="10160000" cy="563563"/>
          </a:xfrm>
        </p:spPr>
        <p:txBody>
          <a:bodyPr/>
          <a:lstStyle/>
          <a:p>
            <a:r>
              <a:rPr lang="en-US" dirty="0">
                <a:uFillTx/>
              </a:rPr>
              <a:t>Click to edit Master title style</a:t>
            </a:r>
            <a:endParaRPr lang="en-JM" dirty="0">
              <a:uFillTx/>
            </a:endParaRPr>
          </a:p>
        </p:txBody>
      </p:sp>
      <p:sp>
        <p:nvSpPr>
          <p:cNvPr id="10" name="Table Placeholder 9"/>
          <p:cNvSpPr>
            <a:spLocks noGrp="1"/>
          </p:cNvSpPr>
          <p:nvPr>
            <p:ph type="tbl" sz="quarter" idx="13"/>
          </p:nvPr>
        </p:nvSpPr>
        <p:spPr>
          <a:xfrm>
            <a:off x="711200" y="2159000"/>
            <a:ext cx="10464800" cy="3048000"/>
          </a:xfrm>
        </p:spPr>
        <p:txBody>
          <a:bodyPr rtlCol="0">
            <a:normAutofit/>
          </a:bodyPr>
          <a:lstStyle>
            <a:lvl1pPr>
              <a:defRPr sz="1867">
                <a:uFillTx/>
              </a:defRPr>
            </a:lvl1pPr>
          </a:lstStyle>
          <a:p>
            <a:pPr lvl="0"/>
            <a:endParaRPr lang="en-JM" noProof="0">
              <a:uFillTx/>
            </a:endParaRPr>
          </a:p>
        </p:txBody>
      </p:sp>
      <p:sp>
        <p:nvSpPr>
          <p:cNvPr id="12" name="Text Placeholder 11"/>
          <p:cNvSpPr>
            <a:spLocks noGrp="1"/>
          </p:cNvSpPr>
          <p:nvPr>
            <p:ph type="body" sz="quarter" idx="14"/>
          </p:nvPr>
        </p:nvSpPr>
        <p:spPr>
          <a:xfrm>
            <a:off x="609600" y="1447800"/>
            <a:ext cx="10972800" cy="381000"/>
          </a:xfrm>
        </p:spPr>
        <p:txBody>
          <a:bodyPr>
            <a:noAutofit/>
          </a:bodyPr>
          <a:lstStyle>
            <a:lvl1pPr algn="l">
              <a:buNone/>
              <a:defRPr sz="1867" b="0">
                <a:uFillTx/>
                <a:latin typeface="Bebas Neue"/>
                <a:cs typeface="Bebas Neue"/>
              </a:defRPr>
            </a:lvl1pPr>
            <a:lvl2pPr>
              <a:defRPr sz="2400" b="1">
                <a:uFillTx/>
              </a:defRPr>
            </a:lvl2pPr>
            <a:lvl3pPr>
              <a:defRPr sz="2400" b="1">
                <a:uFillTx/>
              </a:defRPr>
            </a:lvl3pPr>
            <a:lvl4pPr>
              <a:defRPr sz="2400" b="1">
                <a:uFillTx/>
              </a:defRPr>
            </a:lvl4pPr>
            <a:lvl5pPr>
              <a:defRPr sz="2400" b="1">
                <a:uFillTx/>
              </a:defRPr>
            </a:lvl5pPr>
          </a:lstStyle>
          <a:p>
            <a:pPr lvl="0"/>
            <a:endParaRPr lang="en-JM" dirty="0">
              <a:uFillTx/>
            </a:endParaRPr>
          </a:p>
        </p:txBody>
      </p:sp>
      <p:sp>
        <p:nvSpPr>
          <p:cNvPr id="14" name="Text Placeholder 13"/>
          <p:cNvSpPr>
            <a:spLocks noGrp="1"/>
          </p:cNvSpPr>
          <p:nvPr>
            <p:ph type="body" sz="quarter" idx="15"/>
          </p:nvPr>
        </p:nvSpPr>
        <p:spPr>
          <a:xfrm>
            <a:off x="711200" y="5359400"/>
            <a:ext cx="10566400" cy="609600"/>
          </a:xfrm>
        </p:spPr>
        <p:txBody>
          <a:bodyPr>
            <a:no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6" name="Slide Number Placeholder 5"/>
          <p:cNvSpPr>
            <a:spLocks noGrp="1"/>
          </p:cNvSpPr>
          <p:nvPr>
            <p:ph type="sldNum" sz="quarter" idx="16"/>
          </p:nvPr>
        </p:nvSpPr>
        <p:spPr/>
        <p:txBody>
          <a:bodyPr/>
          <a:lstStyle>
            <a:lvl1pPr>
              <a:defRPr>
                <a:uFillTx/>
              </a:defRPr>
            </a:lvl1pPr>
          </a:lstStyle>
          <a:p>
            <a:fld id="{3BC73285-D673-4E09-A154-3005B0EC8812}" type="slidenum">
              <a:rPr lang="en-JM" altLang="en-US">
                <a:uFillTx/>
              </a:rPr>
              <a:pPr/>
              <a:t>‹#›</a:t>
            </a:fld>
            <a:endParaRPr lang="en-JM" altLang="en-US">
              <a:uFillTx/>
            </a:endParaRPr>
          </a:p>
        </p:txBody>
      </p:sp>
      <p:sp>
        <p:nvSpPr>
          <p:cNvPr id="7" name="Footer Placeholder 4"/>
          <p:cNvSpPr>
            <a:spLocks noGrp="1"/>
          </p:cNvSpPr>
          <p:nvPr>
            <p:ph type="ftr" sz="quarter" idx="17"/>
          </p:nvPr>
        </p:nvSpPr>
        <p:spPr>
          <a:xfrm>
            <a:off x="-711200" y="81026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800" b="0" cap="all">
                <a:uFillTx/>
              </a:defRPr>
            </a:lvl1pPr>
          </a:lstStyle>
          <a:p>
            <a:r>
              <a:rPr lang="en-US">
                <a:uFillTx/>
              </a:rPr>
              <a:t>Click to edit Master title style</a:t>
            </a:r>
            <a:endParaRPr lang="en-JM">
              <a:uFillTx/>
            </a:endParaRPr>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400">
                <a:solidFill>
                  <a:schemeClr val="tx1">
                    <a:tint val="75000"/>
                  </a:schemeClr>
                </a:solidFill>
                <a:uFillTx/>
              </a:defRPr>
            </a:lvl1pPr>
            <a:lvl2pPr marL="609585" indent="0">
              <a:buNone/>
              <a:defRPr sz="2400">
                <a:solidFill>
                  <a:schemeClr val="tx1">
                    <a:tint val="75000"/>
                  </a:schemeClr>
                </a:solidFill>
                <a:uFillTx/>
              </a:defRPr>
            </a:lvl2pPr>
            <a:lvl3pPr marL="1219170" indent="0">
              <a:buNone/>
              <a:defRPr sz="2133">
                <a:solidFill>
                  <a:schemeClr val="tx1">
                    <a:tint val="75000"/>
                  </a:schemeClr>
                </a:solidFill>
                <a:uFillTx/>
              </a:defRPr>
            </a:lvl3pPr>
            <a:lvl4pPr marL="1828754" indent="0">
              <a:buNone/>
              <a:defRPr sz="1867">
                <a:solidFill>
                  <a:schemeClr val="tx1">
                    <a:tint val="75000"/>
                  </a:schemeClr>
                </a:solidFill>
                <a:uFillTx/>
              </a:defRPr>
            </a:lvl4pPr>
            <a:lvl5pPr marL="2438339" indent="0">
              <a:buNone/>
              <a:defRPr sz="1867">
                <a:solidFill>
                  <a:schemeClr val="tx1">
                    <a:tint val="75000"/>
                  </a:schemeClr>
                </a:solidFill>
                <a:uFillTx/>
              </a:defRPr>
            </a:lvl5pPr>
            <a:lvl6pPr marL="3047924" indent="0">
              <a:buNone/>
              <a:defRPr sz="1867">
                <a:solidFill>
                  <a:schemeClr val="tx1">
                    <a:tint val="75000"/>
                  </a:schemeClr>
                </a:solidFill>
                <a:uFillTx/>
              </a:defRPr>
            </a:lvl6pPr>
            <a:lvl7pPr marL="3657509" indent="0">
              <a:buNone/>
              <a:defRPr sz="1867">
                <a:solidFill>
                  <a:schemeClr val="tx1">
                    <a:tint val="75000"/>
                  </a:schemeClr>
                </a:solidFill>
                <a:uFillTx/>
              </a:defRPr>
            </a:lvl7pPr>
            <a:lvl8pPr marL="4267093" indent="0">
              <a:buNone/>
              <a:defRPr sz="1867">
                <a:solidFill>
                  <a:schemeClr val="tx1">
                    <a:tint val="75000"/>
                  </a:schemeClr>
                </a:solidFill>
                <a:uFillTx/>
              </a:defRPr>
            </a:lvl8pPr>
            <a:lvl9pPr marL="4876678" indent="0">
              <a:buNone/>
              <a:defRPr sz="1867">
                <a:solidFill>
                  <a:schemeClr val="tx1">
                    <a:tint val="75000"/>
                  </a:schemeClr>
                </a:solidFill>
                <a:uFillTx/>
              </a:defRPr>
            </a:lvl9pPr>
          </a:lstStyle>
          <a:p>
            <a:pPr lvl="0"/>
            <a:r>
              <a:rPr lang="en-US">
                <a:uFillTx/>
              </a:rPr>
              <a:t>Click to edit Master text styles</a:t>
            </a:r>
          </a:p>
        </p:txBody>
      </p:sp>
      <p:sp>
        <p:nvSpPr>
          <p:cNvPr id="4" name="Slide Number Placeholder 5"/>
          <p:cNvSpPr>
            <a:spLocks noGrp="1"/>
          </p:cNvSpPr>
          <p:nvPr>
            <p:ph type="sldNum" sz="quarter" idx="10"/>
          </p:nvPr>
        </p:nvSpPr>
        <p:spPr/>
        <p:txBody>
          <a:bodyPr/>
          <a:lstStyle>
            <a:lvl1pPr>
              <a:defRPr>
                <a:uFillTx/>
              </a:defRPr>
            </a:lvl1pPr>
          </a:lstStyle>
          <a:p>
            <a:fld id="{151CC4B8-CD82-45DC-AC73-BDD8EEB70DCD}" type="slidenum">
              <a:rPr lang="en-JM" altLang="en-US">
                <a:uFillTx/>
              </a:rPr>
              <a:pPr/>
              <a:t>‹#›</a:t>
            </a:fld>
            <a:endParaRPr lang="en-JM" altLang="en-US">
              <a:uFillTx/>
            </a:endParaRPr>
          </a:p>
        </p:txBody>
      </p:sp>
      <p:sp>
        <p:nvSpPr>
          <p:cNvPr id="5" name="Footer Placeholder 4"/>
          <p:cNvSpPr>
            <a:spLocks noGrp="1"/>
          </p:cNvSpPr>
          <p:nvPr>
            <p:ph type="ftr" sz="quarter" idx="11"/>
          </p:nvPr>
        </p:nvSpPr>
        <p:spPr>
          <a:xfrm>
            <a:off x="508000" y="72898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Area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21" name="Text Placeholder 20"/>
          <p:cNvSpPr>
            <a:spLocks noGrp="1"/>
          </p:cNvSpPr>
          <p:nvPr>
            <p:ph type="body" sz="quarter" idx="13"/>
          </p:nvPr>
        </p:nvSpPr>
        <p:spPr>
          <a:xfrm>
            <a:off x="711200" y="2057400"/>
            <a:ext cx="4064000" cy="1219200"/>
          </a:xfrm>
        </p:spPr>
        <p:txBody>
          <a:bodyPr>
            <a:no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22" name="Text Placeholder 20"/>
          <p:cNvSpPr>
            <a:spLocks noGrp="1"/>
          </p:cNvSpPr>
          <p:nvPr>
            <p:ph type="body" sz="quarter" idx="14"/>
          </p:nvPr>
        </p:nvSpPr>
        <p:spPr>
          <a:xfrm>
            <a:off x="5791200" y="2057400"/>
            <a:ext cx="4064000" cy="1219200"/>
          </a:xfrm>
        </p:spPr>
        <p:txBody>
          <a:bodyPr>
            <a:no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23" name="Text Placeholder 20"/>
          <p:cNvSpPr>
            <a:spLocks noGrp="1"/>
          </p:cNvSpPr>
          <p:nvPr>
            <p:ph type="body" sz="quarter" idx="15"/>
          </p:nvPr>
        </p:nvSpPr>
        <p:spPr>
          <a:xfrm>
            <a:off x="711200" y="4495800"/>
            <a:ext cx="4064000" cy="1219200"/>
          </a:xfrm>
        </p:spPr>
        <p:txBody>
          <a:bodyPr>
            <a:no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24" name="Text Placeholder 20"/>
          <p:cNvSpPr>
            <a:spLocks noGrp="1"/>
          </p:cNvSpPr>
          <p:nvPr>
            <p:ph type="body" sz="quarter" idx="16"/>
          </p:nvPr>
        </p:nvSpPr>
        <p:spPr>
          <a:xfrm>
            <a:off x="5791200" y="4495800"/>
            <a:ext cx="4064000" cy="1219200"/>
          </a:xfrm>
        </p:spPr>
        <p:txBody>
          <a:bodyPr>
            <a:noAutofit/>
          </a:bodyPr>
          <a:lstStyle>
            <a:lvl1pPr>
              <a:buNone/>
              <a:defRPr sz="1467">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26" name="Text Placeholder 25"/>
          <p:cNvSpPr>
            <a:spLocks noGrp="1"/>
          </p:cNvSpPr>
          <p:nvPr>
            <p:ph type="body" sz="quarter" idx="17"/>
          </p:nvPr>
        </p:nvSpPr>
        <p:spPr>
          <a:xfrm>
            <a:off x="711200" y="1498600"/>
            <a:ext cx="3251200" cy="381000"/>
          </a:xfrm>
          <a:solidFill>
            <a:srgbClr val="0070C0"/>
          </a:solidFill>
          <a:ln>
            <a:noFill/>
          </a:ln>
        </p:spPr>
        <p:txBody>
          <a:bodyPr>
            <a:noAutofit/>
          </a:bodyPr>
          <a:lstStyle>
            <a:lvl1pPr>
              <a:buNone/>
              <a:defRPr sz="2000" b="0">
                <a:solidFill>
                  <a:schemeClr val="bg1"/>
                </a:solidFill>
                <a:uFillTx/>
                <a:latin typeface="Bebas Neue" pitchFamily="34" charset="0"/>
              </a:defRPr>
            </a:lvl1pPr>
            <a:lvl2pPr>
              <a:defRPr sz="2133" b="1">
                <a:solidFill>
                  <a:srgbClr val="CC3399"/>
                </a:solidFill>
                <a:uFillTx/>
              </a:defRPr>
            </a:lvl2pPr>
            <a:lvl3pPr>
              <a:defRPr sz="2133" b="1">
                <a:solidFill>
                  <a:srgbClr val="CC3399"/>
                </a:solidFill>
                <a:uFillTx/>
              </a:defRPr>
            </a:lvl3pPr>
            <a:lvl4pPr>
              <a:defRPr sz="2133" b="1">
                <a:solidFill>
                  <a:srgbClr val="CC3399"/>
                </a:solidFill>
                <a:uFillTx/>
              </a:defRPr>
            </a:lvl4pPr>
            <a:lvl5pPr>
              <a:defRPr sz="2133" b="1">
                <a:solidFill>
                  <a:srgbClr val="CC3399"/>
                </a:solidFill>
                <a:uFillTx/>
              </a:defRPr>
            </a:lvl5pPr>
          </a:lstStyle>
          <a:p>
            <a:pPr lvl="0"/>
            <a:endParaRPr lang="en-JM" dirty="0">
              <a:uFillTx/>
            </a:endParaRPr>
          </a:p>
        </p:txBody>
      </p:sp>
      <p:sp>
        <p:nvSpPr>
          <p:cNvPr id="27" name="Text Placeholder 25"/>
          <p:cNvSpPr>
            <a:spLocks noGrp="1"/>
          </p:cNvSpPr>
          <p:nvPr>
            <p:ph type="body" sz="quarter" idx="18"/>
          </p:nvPr>
        </p:nvSpPr>
        <p:spPr>
          <a:xfrm>
            <a:off x="5791200" y="1498600"/>
            <a:ext cx="3352800" cy="381000"/>
          </a:xfrm>
          <a:solidFill>
            <a:srgbClr val="0070C0"/>
          </a:solidFill>
          <a:ln>
            <a:noFill/>
          </a:ln>
        </p:spPr>
        <p:txBody>
          <a:bodyPr>
            <a:noAutofit/>
          </a:bodyPr>
          <a:lstStyle>
            <a:lvl1pPr>
              <a:buNone/>
              <a:defRPr sz="2000" b="0">
                <a:solidFill>
                  <a:schemeClr val="bg1"/>
                </a:solidFill>
                <a:uFillTx/>
                <a:latin typeface="Bebas Neue" pitchFamily="34" charset="0"/>
              </a:defRPr>
            </a:lvl1pPr>
            <a:lvl2pPr>
              <a:defRPr sz="2133" b="1">
                <a:solidFill>
                  <a:srgbClr val="CC3399"/>
                </a:solidFill>
                <a:uFillTx/>
              </a:defRPr>
            </a:lvl2pPr>
            <a:lvl3pPr>
              <a:defRPr sz="2133" b="1">
                <a:solidFill>
                  <a:srgbClr val="CC3399"/>
                </a:solidFill>
                <a:uFillTx/>
              </a:defRPr>
            </a:lvl3pPr>
            <a:lvl4pPr>
              <a:defRPr sz="2133" b="1">
                <a:solidFill>
                  <a:srgbClr val="CC3399"/>
                </a:solidFill>
                <a:uFillTx/>
              </a:defRPr>
            </a:lvl4pPr>
            <a:lvl5pPr>
              <a:defRPr sz="2133" b="1">
                <a:solidFill>
                  <a:srgbClr val="CC3399"/>
                </a:solidFill>
                <a:uFillTx/>
              </a:defRPr>
            </a:lvl5pPr>
          </a:lstStyle>
          <a:p>
            <a:pPr lvl="0"/>
            <a:endParaRPr lang="en-JM" dirty="0">
              <a:uFillTx/>
            </a:endParaRPr>
          </a:p>
        </p:txBody>
      </p:sp>
      <p:sp>
        <p:nvSpPr>
          <p:cNvPr id="29" name="Text Placeholder 25"/>
          <p:cNvSpPr>
            <a:spLocks noGrp="1"/>
          </p:cNvSpPr>
          <p:nvPr>
            <p:ph type="body" sz="quarter" idx="20"/>
          </p:nvPr>
        </p:nvSpPr>
        <p:spPr>
          <a:xfrm>
            <a:off x="711200" y="3962400"/>
            <a:ext cx="3454400" cy="381000"/>
          </a:xfrm>
          <a:solidFill>
            <a:srgbClr val="0070C0"/>
          </a:solidFill>
          <a:ln>
            <a:noFill/>
          </a:ln>
        </p:spPr>
        <p:txBody>
          <a:bodyPr>
            <a:noAutofit/>
          </a:bodyPr>
          <a:lstStyle>
            <a:lvl1pPr>
              <a:buNone/>
              <a:defRPr sz="2000" b="0">
                <a:solidFill>
                  <a:schemeClr val="bg1"/>
                </a:solidFill>
                <a:uFillTx/>
                <a:latin typeface="Bebas Neue" pitchFamily="34" charset="0"/>
              </a:defRPr>
            </a:lvl1pPr>
            <a:lvl2pPr>
              <a:defRPr sz="2133" b="1">
                <a:solidFill>
                  <a:srgbClr val="CC3399"/>
                </a:solidFill>
                <a:uFillTx/>
              </a:defRPr>
            </a:lvl2pPr>
            <a:lvl3pPr>
              <a:defRPr sz="2133" b="1">
                <a:solidFill>
                  <a:srgbClr val="CC3399"/>
                </a:solidFill>
                <a:uFillTx/>
              </a:defRPr>
            </a:lvl3pPr>
            <a:lvl4pPr>
              <a:defRPr sz="2133" b="1">
                <a:solidFill>
                  <a:srgbClr val="CC3399"/>
                </a:solidFill>
                <a:uFillTx/>
              </a:defRPr>
            </a:lvl4pPr>
            <a:lvl5pPr>
              <a:defRPr sz="2133" b="1">
                <a:solidFill>
                  <a:srgbClr val="CC3399"/>
                </a:solidFill>
                <a:uFillTx/>
              </a:defRPr>
            </a:lvl5pPr>
          </a:lstStyle>
          <a:p>
            <a:pPr lvl="0"/>
            <a:endParaRPr lang="en-JM" dirty="0">
              <a:uFillTx/>
            </a:endParaRPr>
          </a:p>
        </p:txBody>
      </p:sp>
      <p:sp>
        <p:nvSpPr>
          <p:cNvPr id="28" name="Text Placeholder 25"/>
          <p:cNvSpPr>
            <a:spLocks noGrp="1"/>
          </p:cNvSpPr>
          <p:nvPr>
            <p:ph type="body" sz="quarter" idx="19"/>
          </p:nvPr>
        </p:nvSpPr>
        <p:spPr>
          <a:xfrm>
            <a:off x="5791200" y="3962400"/>
            <a:ext cx="3352800" cy="381000"/>
          </a:xfrm>
          <a:solidFill>
            <a:srgbClr val="0070C0"/>
          </a:solidFill>
          <a:ln>
            <a:noFill/>
          </a:ln>
        </p:spPr>
        <p:txBody>
          <a:bodyPr>
            <a:noAutofit/>
          </a:bodyPr>
          <a:lstStyle>
            <a:lvl1pPr>
              <a:buNone/>
              <a:defRPr sz="2000" b="0">
                <a:solidFill>
                  <a:schemeClr val="bg1"/>
                </a:solidFill>
                <a:uFillTx/>
                <a:latin typeface="Bebas Neue" pitchFamily="34" charset="0"/>
              </a:defRPr>
            </a:lvl1pPr>
            <a:lvl2pPr>
              <a:defRPr sz="2133" b="1">
                <a:solidFill>
                  <a:srgbClr val="CC3399"/>
                </a:solidFill>
                <a:uFillTx/>
              </a:defRPr>
            </a:lvl2pPr>
            <a:lvl3pPr>
              <a:defRPr sz="2133" b="1">
                <a:solidFill>
                  <a:srgbClr val="CC3399"/>
                </a:solidFill>
                <a:uFillTx/>
              </a:defRPr>
            </a:lvl3pPr>
            <a:lvl4pPr>
              <a:defRPr sz="2133" b="1">
                <a:solidFill>
                  <a:srgbClr val="CC3399"/>
                </a:solidFill>
                <a:uFillTx/>
              </a:defRPr>
            </a:lvl4pPr>
            <a:lvl5pPr>
              <a:defRPr sz="2133" b="1">
                <a:solidFill>
                  <a:srgbClr val="CC3399"/>
                </a:solidFill>
                <a:uFillTx/>
              </a:defRPr>
            </a:lvl5pPr>
          </a:lstStyle>
          <a:p>
            <a:pPr lvl="0"/>
            <a:endParaRPr lang="en-JM" dirty="0">
              <a:uFillTx/>
            </a:endParaRPr>
          </a:p>
        </p:txBody>
      </p:sp>
      <p:sp>
        <p:nvSpPr>
          <p:cNvPr id="11" name="Slide Number Placeholder 5"/>
          <p:cNvSpPr>
            <a:spLocks noGrp="1"/>
          </p:cNvSpPr>
          <p:nvPr>
            <p:ph type="sldNum" sz="quarter" idx="21"/>
          </p:nvPr>
        </p:nvSpPr>
        <p:spPr/>
        <p:txBody>
          <a:bodyPr/>
          <a:lstStyle>
            <a:lvl1pPr>
              <a:defRPr>
                <a:uFillTx/>
              </a:defRPr>
            </a:lvl1pPr>
          </a:lstStyle>
          <a:p>
            <a:fld id="{F6363D87-C275-48C5-B084-80D3CE18C4FF}" type="slidenum">
              <a:rPr lang="en-JM" altLang="en-US">
                <a:uFillTx/>
              </a:rPr>
              <a:pPr/>
              <a:t>‹#›</a:t>
            </a:fld>
            <a:endParaRPr lang="en-JM" altLang="en-US">
              <a:uFillTx/>
            </a:endParaRPr>
          </a:p>
        </p:txBody>
      </p:sp>
      <p:sp>
        <p:nvSpPr>
          <p:cNvPr id="12" name="Footer Placeholder 4"/>
          <p:cNvSpPr>
            <a:spLocks noGrp="1"/>
          </p:cNvSpPr>
          <p:nvPr>
            <p:ph type="ftr" sz="quarter" idx="22"/>
          </p:nvPr>
        </p:nvSpPr>
        <p:spPr>
          <a:xfrm>
            <a:off x="304800" y="83058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9" name="Picture Placeholder 8"/>
          <p:cNvSpPr>
            <a:spLocks noGrp="1"/>
          </p:cNvSpPr>
          <p:nvPr>
            <p:ph type="pic" sz="quarter" idx="13"/>
          </p:nvPr>
        </p:nvSpPr>
        <p:spPr>
          <a:xfrm>
            <a:off x="711200" y="2159000"/>
            <a:ext cx="5791200" cy="3302000"/>
          </a:xfrm>
          <a:ln w="38100">
            <a:solidFill>
              <a:schemeClr val="bg1"/>
            </a:solidFill>
            <a:miter lim="800000"/>
          </a:ln>
          <a:effectLst/>
        </p:spPr>
        <p:txBody>
          <a:bodyPr rtlCol="0">
            <a:normAutofit/>
          </a:bodyPr>
          <a:lstStyle>
            <a:lvl1pPr>
              <a:defRPr sz="1867">
                <a:uFillTx/>
              </a:defRPr>
            </a:lvl1pPr>
          </a:lstStyle>
          <a:p>
            <a:pPr lvl="0"/>
            <a:endParaRPr lang="en-JM" noProof="0">
              <a:uFillTx/>
            </a:endParaRPr>
          </a:p>
        </p:txBody>
      </p:sp>
      <p:sp>
        <p:nvSpPr>
          <p:cNvPr id="11" name="Text Placeholder 10"/>
          <p:cNvSpPr>
            <a:spLocks noGrp="1"/>
          </p:cNvSpPr>
          <p:nvPr>
            <p:ph type="body" sz="quarter" idx="14"/>
          </p:nvPr>
        </p:nvSpPr>
        <p:spPr>
          <a:xfrm>
            <a:off x="609600" y="1346200"/>
            <a:ext cx="10769600" cy="457200"/>
          </a:xfrm>
        </p:spPr>
        <p:txBody>
          <a:bodyPr>
            <a:noAutofit/>
          </a:bodyPr>
          <a:lstStyle>
            <a:lvl1pPr>
              <a:buNone/>
              <a:defRPr sz="1600">
                <a:solidFill>
                  <a:schemeClr val="tx1">
                    <a:lumMod val="65000"/>
                    <a:lumOff val="35000"/>
                  </a:schemeClr>
                </a:solidFill>
                <a:uFillTx/>
              </a:defRPr>
            </a:lvl1pPr>
            <a:lvl2pPr>
              <a:defRPr sz="2133">
                <a:uFillTx/>
              </a:defRPr>
            </a:lvl2pPr>
            <a:lvl3pPr>
              <a:defRPr sz="2133">
                <a:uFillTx/>
              </a:defRPr>
            </a:lvl3pPr>
            <a:lvl4pPr>
              <a:defRPr sz="2133">
                <a:uFillTx/>
              </a:defRPr>
            </a:lvl4pPr>
            <a:lvl5pPr>
              <a:defRPr sz="2133">
                <a:uFillTx/>
              </a:defRPr>
            </a:lvl5pPr>
          </a:lstStyle>
          <a:p>
            <a:pPr lvl="0"/>
            <a:endParaRPr lang="en-JM" dirty="0">
              <a:uFillTx/>
            </a:endParaRPr>
          </a:p>
        </p:txBody>
      </p:sp>
      <p:sp>
        <p:nvSpPr>
          <p:cNvPr id="8" name="Text Placeholder 7"/>
          <p:cNvSpPr>
            <a:spLocks noGrp="1"/>
          </p:cNvSpPr>
          <p:nvPr>
            <p:ph type="body" sz="quarter" idx="15"/>
          </p:nvPr>
        </p:nvSpPr>
        <p:spPr>
          <a:xfrm>
            <a:off x="8229600" y="2311400"/>
            <a:ext cx="3251200" cy="406400"/>
          </a:xfrm>
        </p:spPr>
        <p:txBody>
          <a:bodyPr>
            <a:normAutofit/>
          </a:bodyPr>
          <a:lstStyle>
            <a:lvl1pPr>
              <a:buNone/>
              <a:defRPr sz="1467">
                <a:uFillTx/>
              </a:defRPr>
            </a:lvl1pPr>
          </a:lstStyle>
          <a:p>
            <a:pPr lvl="0"/>
            <a:endParaRPr lang="en-JM" dirty="0">
              <a:uFillTx/>
            </a:endParaRPr>
          </a:p>
        </p:txBody>
      </p:sp>
      <p:sp>
        <p:nvSpPr>
          <p:cNvPr id="10" name="Text Placeholder 7"/>
          <p:cNvSpPr>
            <a:spLocks noGrp="1"/>
          </p:cNvSpPr>
          <p:nvPr>
            <p:ph type="body" sz="quarter" idx="16"/>
          </p:nvPr>
        </p:nvSpPr>
        <p:spPr>
          <a:xfrm>
            <a:off x="8229600" y="2717800"/>
            <a:ext cx="3251200" cy="406400"/>
          </a:xfrm>
        </p:spPr>
        <p:txBody>
          <a:bodyPr>
            <a:normAutofit/>
          </a:bodyPr>
          <a:lstStyle>
            <a:lvl1pPr>
              <a:buNone/>
              <a:defRPr sz="1467">
                <a:uFillTx/>
              </a:defRPr>
            </a:lvl1pPr>
          </a:lstStyle>
          <a:p>
            <a:pPr lvl="0"/>
            <a:endParaRPr lang="en-JM" dirty="0">
              <a:uFillTx/>
            </a:endParaRPr>
          </a:p>
        </p:txBody>
      </p:sp>
      <p:sp>
        <p:nvSpPr>
          <p:cNvPr id="12" name="Text Placeholder 7"/>
          <p:cNvSpPr>
            <a:spLocks noGrp="1"/>
          </p:cNvSpPr>
          <p:nvPr>
            <p:ph type="body" sz="quarter" idx="17"/>
          </p:nvPr>
        </p:nvSpPr>
        <p:spPr>
          <a:xfrm>
            <a:off x="8229600" y="3124200"/>
            <a:ext cx="3251200" cy="406400"/>
          </a:xfrm>
        </p:spPr>
        <p:txBody>
          <a:bodyPr>
            <a:normAutofit/>
          </a:bodyPr>
          <a:lstStyle>
            <a:lvl1pPr>
              <a:buNone/>
              <a:defRPr sz="1467">
                <a:uFillTx/>
              </a:defRPr>
            </a:lvl1pPr>
          </a:lstStyle>
          <a:p>
            <a:pPr lvl="0"/>
            <a:endParaRPr lang="en-JM" dirty="0">
              <a:uFillTx/>
            </a:endParaRPr>
          </a:p>
        </p:txBody>
      </p:sp>
      <p:sp>
        <p:nvSpPr>
          <p:cNvPr id="13" name="Text Placeholder 7"/>
          <p:cNvSpPr>
            <a:spLocks noGrp="1"/>
          </p:cNvSpPr>
          <p:nvPr>
            <p:ph type="body" sz="quarter" idx="18"/>
          </p:nvPr>
        </p:nvSpPr>
        <p:spPr>
          <a:xfrm>
            <a:off x="8229600" y="3530600"/>
            <a:ext cx="3251200" cy="406400"/>
          </a:xfrm>
        </p:spPr>
        <p:txBody>
          <a:bodyPr>
            <a:normAutofit/>
          </a:bodyPr>
          <a:lstStyle>
            <a:lvl1pPr>
              <a:buNone/>
              <a:defRPr sz="1467">
                <a:uFillTx/>
              </a:defRPr>
            </a:lvl1pPr>
          </a:lstStyle>
          <a:p>
            <a:pPr lvl="0"/>
            <a:endParaRPr lang="en-JM" dirty="0">
              <a:uFillTx/>
            </a:endParaRPr>
          </a:p>
        </p:txBody>
      </p:sp>
      <p:sp>
        <p:nvSpPr>
          <p:cNvPr id="14" name="Text Placeholder 7"/>
          <p:cNvSpPr>
            <a:spLocks noGrp="1"/>
          </p:cNvSpPr>
          <p:nvPr>
            <p:ph type="body" sz="quarter" idx="19"/>
          </p:nvPr>
        </p:nvSpPr>
        <p:spPr>
          <a:xfrm>
            <a:off x="7823200" y="4241800"/>
            <a:ext cx="3657600" cy="406400"/>
          </a:xfrm>
        </p:spPr>
        <p:txBody>
          <a:bodyPr>
            <a:normAutofit/>
          </a:bodyPr>
          <a:lstStyle>
            <a:lvl1pPr>
              <a:buNone/>
              <a:defRPr sz="1467">
                <a:uFillTx/>
              </a:defRPr>
            </a:lvl1pPr>
          </a:lstStyle>
          <a:p>
            <a:pPr lvl="0"/>
            <a:endParaRPr lang="en-JM" dirty="0">
              <a:uFillTx/>
            </a:endParaRPr>
          </a:p>
        </p:txBody>
      </p:sp>
      <p:sp>
        <p:nvSpPr>
          <p:cNvPr id="15" name="Text Placeholder 7"/>
          <p:cNvSpPr>
            <a:spLocks noGrp="1"/>
          </p:cNvSpPr>
          <p:nvPr>
            <p:ph type="body" sz="quarter" idx="20"/>
          </p:nvPr>
        </p:nvSpPr>
        <p:spPr>
          <a:xfrm>
            <a:off x="7823200" y="4648200"/>
            <a:ext cx="3657600" cy="406400"/>
          </a:xfrm>
        </p:spPr>
        <p:txBody>
          <a:bodyPr>
            <a:normAutofit/>
          </a:bodyPr>
          <a:lstStyle>
            <a:lvl1pPr>
              <a:buNone/>
              <a:defRPr sz="1467">
                <a:uFillTx/>
              </a:defRPr>
            </a:lvl1pPr>
          </a:lstStyle>
          <a:p>
            <a:pPr lvl="0"/>
            <a:endParaRPr lang="en-JM" dirty="0">
              <a:uFillTx/>
            </a:endParaRPr>
          </a:p>
        </p:txBody>
      </p:sp>
      <p:sp>
        <p:nvSpPr>
          <p:cNvPr id="16" name="Text Placeholder 7"/>
          <p:cNvSpPr>
            <a:spLocks noGrp="1"/>
          </p:cNvSpPr>
          <p:nvPr>
            <p:ph type="body" sz="quarter" idx="21"/>
          </p:nvPr>
        </p:nvSpPr>
        <p:spPr>
          <a:xfrm>
            <a:off x="6807200" y="2311400"/>
            <a:ext cx="1320800" cy="406400"/>
          </a:xfrm>
        </p:spPr>
        <p:txBody>
          <a:bodyPr>
            <a:normAutofit/>
          </a:bodyPr>
          <a:lstStyle>
            <a:lvl1pPr algn="r">
              <a:buNone/>
              <a:defRPr sz="1867">
                <a:solidFill>
                  <a:srgbClr val="0070C0"/>
                </a:solidFill>
                <a:uFillTx/>
                <a:latin typeface="Bebas Neue" pitchFamily="34" charset="0"/>
              </a:defRPr>
            </a:lvl1pPr>
          </a:lstStyle>
          <a:p>
            <a:pPr lvl="0"/>
            <a:endParaRPr lang="en-JM" dirty="0">
              <a:uFillTx/>
            </a:endParaRPr>
          </a:p>
        </p:txBody>
      </p:sp>
      <p:sp>
        <p:nvSpPr>
          <p:cNvPr id="17" name="Text Placeholder 7"/>
          <p:cNvSpPr>
            <a:spLocks noGrp="1"/>
          </p:cNvSpPr>
          <p:nvPr>
            <p:ph type="body" sz="quarter" idx="22"/>
          </p:nvPr>
        </p:nvSpPr>
        <p:spPr>
          <a:xfrm>
            <a:off x="6807200" y="2717800"/>
            <a:ext cx="1320800" cy="406400"/>
          </a:xfrm>
        </p:spPr>
        <p:txBody>
          <a:bodyPr>
            <a:normAutofit/>
          </a:bodyPr>
          <a:lstStyle>
            <a:lvl1pPr algn="r">
              <a:buNone/>
              <a:defRPr sz="1867">
                <a:solidFill>
                  <a:srgbClr val="0070C0"/>
                </a:solidFill>
                <a:uFillTx/>
                <a:latin typeface="Bebas Neue" pitchFamily="34" charset="0"/>
              </a:defRPr>
            </a:lvl1pPr>
          </a:lstStyle>
          <a:p>
            <a:pPr lvl="0"/>
            <a:endParaRPr lang="en-JM" dirty="0">
              <a:uFillTx/>
            </a:endParaRPr>
          </a:p>
        </p:txBody>
      </p:sp>
      <p:sp>
        <p:nvSpPr>
          <p:cNvPr id="18" name="Text Placeholder 7"/>
          <p:cNvSpPr>
            <a:spLocks noGrp="1"/>
          </p:cNvSpPr>
          <p:nvPr>
            <p:ph type="body" sz="quarter" idx="23"/>
          </p:nvPr>
        </p:nvSpPr>
        <p:spPr>
          <a:xfrm>
            <a:off x="6807200" y="3124200"/>
            <a:ext cx="1320800" cy="406400"/>
          </a:xfrm>
        </p:spPr>
        <p:txBody>
          <a:bodyPr>
            <a:normAutofit/>
          </a:bodyPr>
          <a:lstStyle>
            <a:lvl1pPr algn="r">
              <a:buNone/>
              <a:defRPr sz="1867">
                <a:solidFill>
                  <a:srgbClr val="0070C0"/>
                </a:solidFill>
                <a:uFillTx/>
                <a:latin typeface="Bebas Neue" pitchFamily="34" charset="0"/>
              </a:defRPr>
            </a:lvl1pPr>
          </a:lstStyle>
          <a:p>
            <a:pPr lvl="0"/>
            <a:endParaRPr lang="en-JM" dirty="0">
              <a:uFillTx/>
            </a:endParaRPr>
          </a:p>
        </p:txBody>
      </p:sp>
      <p:sp>
        <p:nvSpPr>
          <p:cNvPr id="19" name="Text Placeholder 7"/>
          <p:cNvSpPr>
            <a:spLocks noGrp="1"/>
          </p:cNvSpPr>
          <p:nvPr>
            <p:ph type="body" sz="quarter" idx="24"/>
          </p:nvPr>
        </p:nvSpPr>
        <p:spPr>
          <a:xfrm>
            <a:off x="6807200" y="3530600"/>
            <a:ext cx="1320800" cy="406400"/>
          </a:xfrm>
        </p:spPr>
        <p:txBody>
          <a:bodyPr>
            <a:normAutofit/>
          </a:bodyPr>
          <a:lstStyle>
            <a:lvl1pPr algn="r">
              <a:buNone/>
              <a:defRPr sz="1867">
                <a:solidFill>
                  <a:srgbClr val="0070C0"/>
                </a:solidFill>
                <a:uFillTx/>
                <a:latin typeface="Bebas Neue" pitchFamily="34" charset="0"/>
              </a:defRPr>
            </a:lvl1pPr>
          </a:lstStyle>
          <a:p>
            <a:pPr lvl="0"/>
            <a:endParaRPr lang="en-JM" dirty="0">
              <a:uFillTx/>
            </a:endParaRPr>
          </a:p>
        </p:txBody>
      </p:sp>
      <p:sp>
        <p:nvSpPr>
          <p:cNvPr id="20" name="Slide Number Placeholder 5"/>
          <p:cNvSpPr>
            <a:spLocks noGrp="1"/>
          </p:cNvSpPr>
          <p:nvPr>
            <p:ph type="sldNum" sz="quarter" idx="25"/>
          </p:nvPr>
        </p:nvSpPr>
        <p:spPr/>
        <p:txBody>
          <a:bodyPr/>
          <a:lstStyle>
            <a:lvl1pPr>
              <a:defRPr>
                <a:uFillTx/>
              </a:defRPr>
            </a:lvl1pPr>
          </a:lstStyle>
          <a:p>
            <a:fld id="{2901B53F-04BF-4D7A-B02B-5F37706B78A0}" type="slidenum">
              <a:rPr lang="en-JM" altLang="en-US">
                <a:uFillTx/>
              </a:rPr>
              <a:pPr/>
              <a:t>‹#›</a:t>
            </a:fld>
            <a:endParaRPr lang="en-JM" altLang="en-US">
              <a:uFillTx/>
            </a:endParaRPr>
          </a:p>
        </p:txBody>
      </p:sp>
      <p:sp>
        <p:nvSpPr>
          <p:cNvPr id="21" name="Footer Placeholder 4"/>
          <p:cNvSpPr>
            <a:spLocks noGrp="1"/>
          </p:cNvSpPr>
          <p:nvPr>
            <p:ph type="ftr" sz="quarter" idx="26"/>
          </p:nvPr>
        </p:nvSpPr>
        <p:spPr>
          <a:xfrm>
            <a:off x="-609600" y="78994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4" name="Rectangle 3"/>
          <p:cNvSpPr>
            <a:spLocks/>
          </p:cNvSpPr>
          <p:nvPr userDrawn="1"/>
        </p:nvSpPr>
        <p:spPr>
          <a:xfrm>
            <a:off x="0" y="2260600"/>
            <a:ext cx="304800" cy="172720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JM" altLang="en-US" sz="2133">
              <a:solidFill>
                <a:srgbClr val="0D0D0D"/>
              </a:solidFill>
              <a:uFillTx/>
              <a:latin typeface="Bebas Neue" pitchFamily="34" charset="0"/>
            </a:endParaRPr>
          </a:p>
        </p:txBody>
      </p:sp>
      <p:cxnSp>
        <p:nvCxnSpPr>
          <p:cNvPr id="5" name="Straight Connector 4"/>
          <p:cNvCxnSpPr/>
          <p:nvPr userDrawn="1"/>
        </p:nvCxnSpPr>
        <p:spPr bwMode="auto">
          <a:xfrm>
            <a:off x="0" y="3062817"/>
            <a:ext cx="135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0" y="3124200"/>
            <a:ext cx="135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8"/>
          <p:cNvSpPr>
            <a:spLocks noGrp="1"/>
          </p:cNvSpPr>
          <p:nvPr>
            <p:ph type="body" sz="quarter" idx="13"/>
          </p:nvPr>
        </p:nvSpPr>
        <p:spPr>
          <a:xfrm>
            <a:off x="508000" y="2209800"/>
            <a:ext cx="10871200" cy="1625600"/>
          </a:xfrm>
        </p:spPr>
        <p:txBody>
          <a:bodyPr>
            <a:normAutofit/>
          </a:bodyPr>
          <a:lstStyle>
            <a:lvl1pPr algn="l">
              <a:buNone/>
              <a:defRPr sz="8000">
                <a:uFillTx/>
                <a:latin typeface="Bebas Neue" pitchFamily="34" charset="0"/>
              </a:defRPr>
            </a:lvl1pPr>
          </a:lstStyle>
          <a:p>
            <a:pPr lvl="0"/>
            <a:endParaRPr lang="en-JM" dirty="0">
              <a:uFillTx/>
            </a:endParaRPr>
          </a:p>
        </p:txBody>
      </p:sp>
      <p:sp>
        <p:nvSpPr>
          <p:cNvPr id="16" name="Text Placeholder 10"/>
          <p:cNvSpPr>
            <a:spLocks noGrp="1"/>
          </p:cNvSpPr>
          <p:nvPr>
            <p:ph type="body" sz="quarter" idx="14"/>
          </p:nvPr>
        </p:nvSpPr>
        <p:spPr>
          <a:xfrm>
            <a:off x="609600" y="3937000"/>
            <a:ext cx="8636000" cy="762000"/>
          </a:xfrm>
        </p:spPr>
        <p:txBody>
          <a:bodyPr>
            <a:noAutofit/>
          </a:bodyPr>
          <a:lstStyle>
            <a:lvl1pPr algn="l">
              <a:buNone/>
              <a:defRPr sz="1867">
                <a:uFillTx/>
              </a:defRPr>
            </a:lvl1pPr>
            <a:lvl2pPr>
              <a:defRPr sz="2400">
                <a:uFillTx/>
              </a:defRPr>
            </a:lvl2pPr>
            <a:lvl3pPr>
              <a:defRPr sz="2400">
                <a:uFillTx/>
              </a:defRPr>
            </a:lvl3pPr>
            <a:lvl4pPr>
              <a:defRPr sz="2400">
                <a:uFillTx/>
              </a:defRPr>
            </a:lvl4pPr>
            <a:lvl5pPr>
              <a:defRPr sz="2400">
                <a:uFillTx/>
              </a:defRPr>
            </a:lvl5pPr>
          </a:lstStyle>
          <a:p>
            <a:pPr lvl="0"/>
            <a:endParaRPr lang="en-JM" dirty="0">
              <a:uFillTx/>
            </a:endParaRPr>
          </a:p>
        </p:txBody>
      </p:sp>
      <p:sp>
        <p:nvSpPr>
          <p:cNvPr id="7" name="Footer Placeholder 3"/>
          <p:cNvSpPr>
            <a:spLocks noGrp="1"/>
          </p:cNvSpPr>
          <p:nvPr>
            <p:ph type="ftr" sz="quarter" idx="15"/>
          </p:nvPr>
        </p:nvSpPr>
        <p:spPr>
          <a:xfrm>
            <a:off x="135467" y="8346018"/>
            <a:ext cx="8839200" cy="391583"/>
          </a:xfrm>
        </p:spPr>
        <p:txBody>
          <a:bodyPr/>
          <a:lstStyle>
            <a:lvl1pPr>
              <a:defRPr>
                <a:uFillTx/>
              </a:defRPr>
            </a:lvl1pPr>
          </a:lstStyle>
          <a:p>
            <a:pPr>
              <a:defRPr>
                <a:uFillTx/>
              </a:defRPr>
            </a:pPr>
            <a:r>
              <a:rPr lang="en-JM">
                <a:uFillTx/>
              </a:rPr>
              <a:t>PUT THE NAME OF YOUR COMPANY HERE</a:t>
            </a:r>
          </a:p>
        </p:txBody>
      </p:sp>
      <p:sp>
        <p:nvSpPr>
          <p:cNvPr id="8" name="Slide Number Placeholder 4"/>
          <p:cNvSpPr>
            <a:spLocks noGrp="1"/>
          </p:cNvSpPr>
          <p:nvPr>
            <p:ph type="sldNum" sz="quarter" idx="16"/>
          </p:nvPr>
        </p:nvSpPr>
        <p:spPr/>
        <p:txBody>
          <a:bodyPr/>
          <a:lstStyle>
            <a:lvl1pPr>
              <a:defRPr>
                <a:uFillTx/>
              </a:defRPr>
            </a:lvl1pPr>
          </a:lstStyle>
          <a:p>
            <a:fld id="{25591654-5F64-49DE-A169-4AB890BF447F}" type="slidenum">
              <a:rPr lang="en-JM" altLang="en-US">
                <a:uFillTx/>
              </a:rPr>
              <a:pPr/>
              <a:t>‹#›</a:t>
            </a:fld>
            <a:endParaRPr lang="en-JM" altLang="en-US">
              <a:uFillTx/>
            </a:endParaRPr>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sp>
        <p:nvSpPr>
          <p:cNvPr id="4" name="Rectangle 3"/>
          <p:cNvSpPr>
            <a:spLocks/>
          </p:cNvSpPr>
          <p:nvPr userDrawn="1"/>
        </p:nvSpPr>
        <p:spPr>
          <a:xfrm>
            <a:off x="0" y="2260600"/>
            <a:ext cx="304800" cy="1727200"/>
          </a:xfrm>
          <a:prstGeom prst="rect">
            <a:avLst/>
          </a:prstGeom>
          <a:solidFill>
            <a:srgbClr val="0070C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JM" altLang="en-US" sz="2133">
              <a:solidFill>
                <a:srgbClr val="0D0D0D"/>
              </a:solidFill>
              <a:uFillTx/>
              <a:latin typeface="Bebas Neue" pitchFamily="34" charset="0"/>
            </a:endParaRPr>
          </a:p>
        </p:txBody>
      </p:sp>
      <p:cxnSp>
        <p:nvCxnSpPr>
          <p:cNvPr id="5" name="Straight Connector 4"/>
          <p:cNvCxnSpPr/>
          <p:nvPr userDrawn="1"/>
        </p:nvCxnSpPr>
        <p:spPr bwMode="auto">
          <a:xfrm>
            <a:off x="0" y="3062817"/>
            <a:ext cx="135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bwMode="auto">
          <a:xfrm>
            <a:off x="0" y="3124200"/>
            <a:ext cx="135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508000" y="2209800"/>
            <a:ext cx="10871200" cy="1625600"/>
          </a:xfrm>
        </p:spPr>
        <p:txBody>
          <a:bodyPr>
            <a:normAutofit/>
          </a:bodyPr>
          <a:lstStyle>
            <a:lvl1pPr algn="l">
              <a:buNone/>
              <a:defRPr sz="8000">
                <a:uFillTx/>
                <a:latin typeface="Bebas Neue" pitchFamily="34" charset="0"/>
              </a:defRPr>
            </a:lvl1pPr>
          </a:lstStyle>
          <a:p>
            <a:pPr lvl="0"/>
            <a:endParaRPr lang="en-JM" dirty="0">
              <a:uFillTx/>
            </a:endParaRPr>
          </a:p>
        </p:txBody>
      </p:sp>
      <p:sp>
        <p:nvSpPr>
          <p:cNvPr id="11" name="Text Placeholder 10"/>
          <p:cNvSpPr>
            <a:spLocks noGrp="1"/>
          </p:cNvSpPr>
          <p:nvPr>
            <p:ph type="body" sz="quarter" idx="14"/>
          </p:nvPr>
        </p:nvSpPr>
        <p:spPr>
          <a:xfrm>
            <a:off x="609600" y="3937000"/>
            <a:ext cx="8636000" cy="762000"/>
          </a:xfrm>
        </p:spPr>
        <p:txBody>
          <a:bodyPr>
            <a:noAutofit/>
          </a:bodyPr>
          <a:lstStyle>
            <a:lvl1pPr algn="l">
              <a:buNone/>
              <a:defRPr sz="1867">
                <a:uFillTx/>
              </a:defRPr>
            </a:lvl1pPr>
            <a:lvl2pPr>
              <a:defRPr sz="2400">
                <a:uFillTx/>
              </a:defRPr>
            </a:lvl2pPr>
            <a:lvl3pPr>
              <a:defRPr sz="2400">
                <a:uFillTx/>
              </a:defRPr>
            </a:lvl3pPr>
            <a:lvl4pPr>
              <a:defRPr sz="2400">
                <a:uFillTx/>
              </a:defRPr>
            </a:lvl4pPr>
            <a:lvl5pPr>
              <a:defRPr sz="2400">
                <a:uFillTx/>
              </a:defRPr>
            </a:lvl5pPr>
          </a:lstStyle>
          <a:p>
            <a:pPr lvl="0"/>
            <a:endParaRPr lang="en-JM" dirty="0">
              <a:uFillTx/>
            </a:endParaRPr>
          </a:p>
        </p:txBody>
      </p:sp>
      <p:sp>
        <p:nvSpPr>
          <p:cNvPr id="7" name="Slide Number Placeholder 4"/>
          <p:cNvSpPr>
            <a:spLocks noGrp="1"/>
          </p:cNvSpPr>
          <p:nvPr>
            <p:ph type="sldNum" sz="quarter" idx="15"/>
          </p:nvPr>
        </p:nvSpPr>
        <p:spPr/>
        <p:txBody>
          <a:bodyPr/>
          <a:lstStyle>
            <a:lvl1pPr>
              <a:defRPr>
                <a:uFillTx/>
              </a:defRPr>
            </a:lvl1pPr>
          </a:lstStyle>
          <a:p>
            <a:fld id="{A5A7BA0F-D3E7-417A-9814-7A80E4FBC218}" type="slidenum">
              <a:rPr lang="en-JM" altLang="en-US">
                <a:uFillTx/>
              </a:rPr>
              <a:pPr/>
              <a:t>‹#›</a:t>
            </a:fld>
            <a:endParaRPr lang="en-JM" altLang="en-US">
              <a:uFillTx/>
            </a:endParaRPr>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hree Column List">
    <p:spTree>
      <p:nvGrpSpPr>
        <p:cNvPr id="1" name=""/>
        <p:cNvGrpSpPr/>
        <p:nvPr/>
      </p:nvGrpSpPr>
      <p:grpSpPr>
        <a:xfrm>
          <a:off x="0" y="0"/>
          <a:ext cx="0" cy="0"/>
          <a:chOff x="0" y="0"/>
          <a:chExt cx="0" cy="0"/>
        </a:xfrm>
      </p:grpSpPr>
      <p:cxnSp>
        <p:nvCxnSpPr>
          <p:cNvPr id="11" name="Straight Connector 10"/>
          <p:cNvCxnSpPr/>
          <p:nvPr userDrawn="1"/>
        </p:nvCxnSpPr>
        <p:spPr>
          <a:xfrm>
            <a:off x="3251200" y="1585384"/>
            <a:ext cx="0" cy="31644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6096000" y="1587501"/>
            <a:ext cx="0" cy="31623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8940800" y="1585384"/>
            <a:ext cx="10584" cy="316441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uFillTx/>
              </a:rPr>
              <a:t>Click to edit Master title style</a:t>
            </a:r>
            <a:endParaRPr lang="en-JM">
              <a:uFillTx/>
            </a:endParaRPr>
          </a:p>
        </p:txBody>
      </p:sp>
      <p:sp>
        <p:nvSpPr>
          <p:cNvPr id="15" name="Text Placeholder 14"/>
          <p:cNvSpPr>
            <a:spLocks noGrp="1"/>
          </p:cNvSpPr>
          <p:nvPr>
            <p:ph type="body" sz="quarter" idx="13"/>
          </p:nvPr>
        </p:nvSpPr>
        <p:spPr>
          <a:xfrm>
            <a:off x="609600" y="2108200"/>
            <a:ext cx="2438400" cy="3149600"/>
          </a:xfrm>
        </p:spPr>
        <p:txBody>
          <a:bodyPr>
            <a:normAutofit/>
          </a:bodyPr>
          <a:lstStyle>
            <a:lvl1pPr>
              <a:buClr>
                <a:srgbClr val="0070C0"/>
              </a:buClr>
              <a:buSzPct val="120000"/>
              <a:buFont typeface="Courier New" pitchFamily="49" charset="0"/>
              <a:buChar char="o"/>
              <a:defRPr sz="1400">
                <a:uFillTx/>
              </a:defRPr>
            </a:lvl1pPr>
          </a:lstStyle>
          <a:p>
            <a:pPr lvl="0"/>
            <a:endParaRPr lang="en-JM" dirty="0">
              <a:uFillTx/>
            </a:endParaRPr>
          </a:p>
        </p:txBody>
      </p:sp>
      <p:sp>
        <p:nvSpPr>
          <p:cNvPr id="18" name="Content Placeholder 38"/>
          <p:cNvSpPr>
            <a:spLocks noGrp="1"/>
          </p:cNvSpPr>
          <p:nvPr>
            <p:ph sz="quarter" idx="37"/>
          </p:nvPr>
        </p:nvSpPr>
        <p:spPr>
          <a:xfrm>
            <a:off x="609600" y="1600200"/>
            <a:ext cx="2438400" cy="381000"/>
          </a:xfrm>
          <a:solidFill>
            <a:srgbClr val="0070C0"/>
          </a:solidFill>
          <a:ln>
            <a:noFill/>
          </a:ln>
        </p:spPr>
        <p:txBody>
          <a:bodyPr anchor="ctr">
            <a:noAutofit/>
          </a:bodyPr>
          <a:lstStyle>
            <a:lvl1pPr algn="l">
              <a:buNone/>
              <a:defRPr sz="1700" b="0">
                <a:solidFill>
                  <a:schemeClr val="bg1"/>
                </a:solidFill>
                <a:uFillTx/>
                <a:latin typeface="Bebas Neue" pitchFamily="34" charset="0"/>
              </a:defRPr>
            </a:lvl1pPr>
          </a:lstStyle>
          <a:p>
            <a:pPr lvl="0"/>
            <a:endParaRPr lang="en-JM" dirty="0">
              <a:uFillTx/>
            </a:endParaRPr>
          </a:p>
        </p:txBody>
      </p:sp>
      <p:sp>
        <p:nvSpPr>
          <p:cNvPr id="14" name="Text Placeholder 14"/>
          <p:cNvSpPr>
            <a:spLocks noGrp="1"/>
          </p:cNvSpPr>
          <p:nvPr>
            <p:ph type="body" sz="quarter" idx="42"/>
          </p:nvPr>
        </p:nvSpPr>
        <p:spPr>
          <a:xfrm>
            <a:off x="3454401" y="2110828"/>
            <a:ext cx="2438400" cy="3149600"/>
          </a:xfrm>
        </p:spPr>
        <p:txBody>
          <a:bodyPr>
            <a:normAutofit/>
          </a:bodyPr>
          <a:lstStyle>
            <a:lvl1pPr>
              <a:buClr>
                <a:srgbClr val="0070C0"/>
              </a:buClr>
              <a:buSzPct val="120000"/>
              <a:buFont typeface="Courier New" pitchFamily="49" charset="0"/>
              <a:buChar char="o"/>
              <a:defRPr sz="1400">
                <a:uFillTx/>
              </a:defRPr>
            </a:lvl1pPr>
          </a:lstStyle>
          <a:p>
            <a:pPr lvl="0"/>
            <a:endParaRPr lang="en-JM" dirty="0">
              <a:uFillTx/>
            </a:endParaRPr>
          </a:p>
        </p:txBody>
      </p:sp>
      <p:sp>
        <p:nvSpPr>
          <p:cNvPr id="19" name="Content Placeholder 38"/>
          <p:cNvSpPr>
            <a:spLocks noGrp="1"/>
          </p:cNvSpPr>
          <p:nvPr>
            <p:ph sz="quarter" idx="43"/>
          </p:nvPr>
        </p:nvSpPr>
        <p:spPr>
          <a:xfrm>
            <a:off x="3454401" y="1602828"/>
            <a:ext cx="2438400" cy="381000"/>
          </a:xfrm>
          <a:solidFill>
            <a:srgbClr val="0070C0"/>
          </a:solidFill>
          <a:ln>
            <a:noFill/>
          </a:ln>
        </p:spPr>
        <p:txBody>
          <a:bodyPr anchor="ctr">
            <a:noAutofit/>
          </a:bodyPr>
          <a:lstStyle>
            <a:lvl1pPr algn="l">
              <a:buNone/>
              <a:defRPr sz="1700" b="0">
                <a:solidFill>
                  <a:schemeClr val="bg1"/>
                </a:solidFill>
                <a:uFillTx/>
                <a:latin typeface="Bebas Neue" pitchFamily="34" charset="0"/>
              </a:defRPr>
            </a:lvl1pPr>
          </a:lstStyle>
          <a:p>
            <a:pPr lvl="0"/>
            <a:endParaRPr lang="en-JM" dirty="0">
              <a:uFillTx/>
            </a:endParaRPr>
          </a:p>
        </p:txBody>
      </p:sp>
      <p:sp>
        <p:nvSpPr>
          <p:cNvPr id="22" name="Text Placeholder 14"/>
          <p:cNvSpPr>
            <a:spLocks noGrp="1"/>
          </p:cNvSpPr>
          <p:nvPr>
            <p:ph type="body" sz="quarter" idx="44"/>
          </p:nvPr>
        </p:nvSpPr>
        <p:spPr>
          <a:xfrm>
            <a:off x="6309713" y="2108200"/>
            <a:ext cx="2438400" cy="3149600"/>
          </a:xfrm>
        </p:spPr>
        <p:txBody>
          <a:bodyPr>
            <a:normAutofit/>
          </a:bodyPr>
          <a:lstStyle>
            <a:lvl1pPr>
              <a:buClr>
                <a:srgbClr val="0070C0"/>
              </a:buClr>
              <a:buSzPct val="120000"/>
              <a:buFont typeface="Courier New" pitchFamily="49" charset="0"/>
              <a:buChar char="o"/>
              <a:defRPr sz="1400">
                <a:uFillTx/>
              </a:defRPr>
            </a:lvl1pPr>
          </a:lstStyle>
          <a:p>
            <a:pPr lvl="0"/>
            <a:endParaRPr lang="en-JM" dirty="0">
              <a:uFillTx/>
            </a:endParaRPr>
          </a:p>
        </p:txBody>
      </p:sp>
      <p:sp>
        <p:nvSpPr>
          <p:cNvPr id="24" name="Content Placeholder 38"/>
          <p:cNvSpPr>
            <a:spLocks noGrp="1"/>
          </p:cNvSpPr>
          <p:nvPr>
            <p:ph sz="quarter" idx="45"/>
          </p:nvPr>
        </p:nvSpPr>
        <p:spPr>
          <a:xfrm>
            <a:off x="6309713" y="1600200"/>
            <a:ext cx="2438400" cy="381000"/>
          </a:xfrm>
          <a:solidFill>
            <a:srgbClr val="0070C0"/>
          </a:solidFill>
          <a:ln>
            <a:noFill/>
          </a:ln>
        </p:spPr>
        <p:txBody>
          <a:bodyPr anchor="ctr">
            <a:noAutofit/>
          </a:bodyPr>
          <a:lstStyle>
            <a:lvl1pPr algn="l">
              <a:buNone/>
              <a:defRPr sz="1700" b="0">
                <a:solidFill>
                  <a:schemeClr val="bg1"/>
                </a:solidFill>
                <a:uFillTx/>
                <a:latin typeface="Bebas Neue" pitchFamily="34" charset="0"/>
              </a:defRPr>
            </a:lvl1pPr>
          </a:lstStyle>
          <a:p>
            <a:pPr lvl="0"/>
            <a:endParaRPr lang="en-JM" dirty="0">
              <a:uFillTx/>
            </a:endParaRPr>
          </a:p>
        </p:txBody>
      </p:sp>
      <p:sp>
        <p:nvSpPr>
          <p:cNvPr id="26" name="Text Placeholder 14"/>
          <p:cNvSpPr>
            <a:spLocks noGrp="1"/>
          </p:cNvSpPr>
          <p:nvPr>
            <p:ph type="body" sz="quarter" idx="46"/>
          </p:nvPr>
        </p:nvSpPr>
        <p:spPr>
          <a:xfrm>
            <a:off x="9165025" y="2108200"/>
            <a:ext cx="2438400" cy="3149600"/>
          </a:xfrm>
        </p:spPr>
        <p:txBody>
          <a:bodyPr>
            <a:normAutofit/>
          </a:bodyPr>
          <a:lstStyle>
            <a:lvl1pPr>
              <a:buClr>
                <a:srgbClr val="0070C0"/>
              </a:buClr>
              <a:buSzPct val="120000"/>
              <a:buFont typeface="Courier New" pitchFamily="49" charset="0"/>
              <a:buChar char="o"/>
              <a:defRPr sz="1400">
                <a:uFillTx/>
              </a:defRPr>
            </a:lvl1pPr>
          </a:lstStyle>
          <a:p>
            <a:pPr lvl="0"/>
            <a:endParaRPr lang="en-JM" dirty="0">
              <a:uFillTx/>
            </a:endParaRPr>
          </a:p>
        </p:txBody>
      </p:sp>
      <p:sp>
        <p:nvSpPr>
          <p:cNvPr id="27" name="Content Placeholder 38"/>
          <p:cNvSpPr>
            <a:spLocks noGrp="1"/>
          </p:cNvSpPr>
          <p:nvPr>
            <p:ph sz="quarter" idx="47"/>
          </p:nvPr>
        </p:nvSpPr>
        <p:spPr>
          <a:xfrm>
            <a:off x="9165025" y="1600200"/>
            <a:ext cx="2438400" cy="381000"/>
          </a:xfrm>
          <a:solidFill>
            <a:srgbClr val="0070C0"/>
          </a:solidFill>
          <a:ln>
            <a:noFill/>
          </a:ln>
        </p:spPr>
        <p:txBody>
          <a:bodyPr anchor="ctr">
            <a:noAutofit/>
          </a:bodyPr>
          <a:lstStyle>
            <a:lvl1pPr algn="l">
              <a:buNone/>
              <a:defRPr sz="1700" b="0">
                <a:solidFill>
                  <a:schemeClr val="bg1"/>
                </a:solidFill>
                <a:uFillTx/>
                <a:latin typeface="Bebas Neue" pitchFamily="34" charset="0"/>
              </a:defRPr>
            </a:lvl1pPr>
          </a:lstStyle>
          <a:p>
            <a:pPr lvl="0"/>
            <a:endParaRPr lang="en-JM" dirty="0">
              <a:uFillTx/>
            </a:endParaRPr>
          </a:p>
        </p:txBody>
      </p:sp>
      <p:sp>
        <p:nvSpPr>
          <p:cNvPr id="16" name="Slide Number Placeholder 4"/>
          <p:cNvSpPr>
            <a:spLocks noGrp="1"/>
          </p:cNvSpPr>
          <p:nvPr>
            <p:ph type="sldNum" sz="quarter" idx="48"/>
          </p:nvPr>
        </p:nvSpPr>
        <p:spPr/>
        <p:txBody>
          <a:bodyPr/>
          <a:lstStyle>
            <a:lvl1pPr>
              <a:defRPr>
                <a:uFillTx/>
              </a:defRPr>
            </a:lvl1pPr>
          </a:lstStyle>
          <a:p>
            <a:fld id="{044BF7F3-A22C-4168-91A3-88AFA06FAED8}" type="slidenum">
              <a:rPr lang="en-JM" altLang="en-US">
                <a:uFillTx/>
              </a:rPr>
              <a:pPr/>
              <a:t>‹#›</a:t>
            </a:fld>
            <a:endParaRPr lang="en-JM" altLang="en-US">
              <a:uFillTx/>
            </a:endParaRPr>
          </a:p>
        </p:txBody>
      </p:sp>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Our Services">
    <p:spTree>
      <p:nvGrpSpPr>
        <p:cNvPr id="1" name=""/>
        <p:cNvGrpSpPr/>
        <p:nvPr/>
      </p:nvGrpSpPr>
      <p:grpSpPr>
        <a:xfrm>
          <a:off x="0" y="0"/>
          <a:ext cx="0" cy="0"/>
          <a:chOff x="0" y="0"/>
          <a:chExt cx="0" cy="0"/>
        </a:xfrm>
      </p:grpSpPr>
      <p:sp>
        <p:nvSpPr>
          <p:cNvPr id="44" name="Rectangle 43"/>
          <p:cNvSpPr>
            <a:spLocks/>
          </p:cNvSpPr>
          <p:nvPr/>
        </p:nvSpPr>
        <p:spPr>
          <a:xfrm>
            <a:off x="711200" y="1372816"/>
            <a:ext cx="10363200" cy="532187"/>
          </a:xfrm>
          <a:prstGeom prst="rect">
            <a:avLst/>
          </a:prstGeom>
          <a:solidFill>
            <a:schemeClr val="bg1">
              <a:lumMod val="95000"/>
            </a:schemeClr>
          </a:solidFill>
          <a:ln w="6350">
            <a:solidFill>
              <a:schemeClr val="bg1">
                <a:lumMod val="85000"/>
              </a:schemeClr>
            </a:solidFill>
          </a:ln>
          <a:effectLst>
            <a:innerShdw blurRad="1143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JM" altLang="en-US" sz="2400">
              <a:solidFill>
                <a:srgbClr val="FFFFFF"/>
              </a:solidFill>
              <a:uFillTx/>
            </a:endParaRPr>
          </a:p>
        </p:txBody>
      </p:sp>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28" name="Picture Placeholder 27"/>
          <p:cNvSpPr>
            <a:spLocks noGrp="1"/>
          </p:cNvSpPr>
          <p:nvPr>
            <p:ph type="pic" sz="quarter" idx="13"/>
          </p:nvPr>
        </p:nvSpPr>
        <p:spPr>
          <a:xfrm>
            <a:off x="711200" y="2220313"/>
            <a:ext cx="1219200" cy="838199"/>
          </a:xfrm>
          <a:prstGeom prst="roundRect">
            <a:avLst/>
          </a:prstGeom>
          <a:effectLst>
            <a:reflection blurRad="6350" stA="52000" endA="300" endPos="35000" dir="5400000" sy="-100000" algn="bl" rotWithShape="0"/>
          </a:effectLst>
        </p:spPr>
        <p:txBody>
          <a:bodyPr rtlCol="0">
            <a:normAutofit/>
          </a:bodyPr>
          <a:lstStyle>
            <a:lvl1pPr>
              <a:defRPr sz="400">
                <a:uFillTx/>
              </a:defRPr>
            </a:lvl1pPr>
          </a:lstStyle>
          <a:p>
            <a:pPr lvl="0"/>
            <a:endParaRPr lang="en-JM" noProof="0" dirty="0">
              <a:uFillTx/>
            </a:endParaRPr>
          </a:p>
        </p:txBody>
      </p:sp>
      <p:sp>
        <p:nvSpPr>
          <p:cNvPr id="29" name="Picture Placeholder 27"/>
          <p:cNvSpPr>
            <a:spLocks noGrp="1"/>
          </p:cNvSpPr>
          <p:nvPr>
            <p:ph type="pic" sz="quarter" idx="14"/>
          </p:nvPr>
        </p:nvSpPr>
        <p:spPr>
          <a:xfrm>
            <a:off x="711200" y="3688258"/>
            <a:ext cx="1219200" cy="838199"/>
          </a:xfrm>
          <a:prstGeom prst="roundRect">
            <a:avLst/>
          </a:prstGeom>
          <a:effectLst>
            <a:reflection blurRad="6350" stA="52000" endA="300" endPos="35000" dir="5400000" sy="-100000" algn="bl" rotWithShape="0"/>
          </a:effectLst>
        </p:spPr>
        <p:txBody>
          <a:bodyPr rtlCol="0">
            <a:normAutofit/>
          </a:bodyPr>
          <a:lstStyle>
            <a:lvl1pPr>
              <a:defRPr sz="400">
                <a:uFillTx/>
              </a:defRPr>
            </a:lvl1pPr>
          </a:lstStyle>
          <a:p>
            <a:pPr lvl="0"/>
            <a:endParaRPr lang="en-JM" noProof="0" dirty="0">
              <a:uFillTx/>
            </a:endParaRPr>
          </a:p>
        </p:txBody>
      </p:sp>
      <p:sp>
        <p:nvSpPr>
          <p:cNvPr id="30" name="Picture Placeholder 27"/>
          <p:cNvSpPr>
            <a:spLocks noGrp="1"/>
          </p:cNvSpPr>
          <p:nvPr>
            <p:ph type="pic" sz="quarter" idx="15"/>
          </p:nvPr>
        </p:nvSpPr>
        <p:spPr>
          <a:xfrm>
            <a:off x="6299200" y="3688258"/>
            <a:ext cx="1219200" cy="838199"/>
          </a:xfrm>
          <a:prstGeom prst="roundRect">
            <a:avLst/>
          </a:prstGeom>
          <a:effectLst>
            <a:reflection blurRad="6350" stA="52000" endA="300" endPos="35000" dir="5400000" sy="-100000" algn="bl" rotWithShape="0"/>
          </a:effectLst>
        </p:spPr>
        <p:txBody>
          <a:bodyPr rtlCol="0">
            <a:normAutofit/>
          </a:bodyPr>
          <a:lstStyle>
            <a:lvl1pPr>
              <a:defRPr sz="400">
                <a:uFillTx/>
              </a:defRPr>
            </a:lvl1pPr>
          </a:lstStyle>
          <a:p>
            <a:pPr lvl="0"/>
            <a:endParaRPr lang="en-JM" noProof="0" dirty="0">
              <a:uFillTx/>
            </a:endParaRPr>
          </a:p>
        </p:txBody>
      </p:sp>
      <p:sp>
        <p:nvSpPr>
          <p:cNvPr id="31" name="Picture Placeholder 27"/>
          <p:cNvSpPr>
            <a:spLocks noGrp="1"/>
          </p:cNvSpPr>
          <p:nvPr>
            <p:ph type="pic" sz="quarter" idx="16"/>
          </p:nvPr>
        </p:nvSpPr>
        <p:spPr>
          <a:xfrm>
            <a:off x="6299200" y="2220313"/>
            <a:ext cx="1219200" cy="838199"/>
          </a:xfrm>
          <a:prstGeom prst="roundRect">
            <a:avLst/>
          </a:prstGeom>
          <a:effectLst>
            <a:reflection blurRad="6350" stA="52000" endA="300" endPos="35000" dir="5400000" sy="-100000" algn="bl" rotWithShape="0"/>
          </a:effectLst>
        </p:spPr>
        <p:txBody>
          <a:bodyPr rtlCol="0">
            <a:normAutofit/>
          </a:bodyPr>
          <a:lstStyle>
            <a:lvl1pPr>
              <a:defRPr sz="400">
                <a:uFillTx/>
              </a:defRPr>
            </a:lvl1pPr>
          </a:lstStyle>
          <a:p>
            <a:pPr lvl="0"/>
            <a:endParaRPr lang="en-JM" noProof="0" dirty="0">
              <a:uFillTx/>
            </a:endParaRPr>
          </a:p>
        </p:txBody>
      </p:sp>
      <p:sp>
        <p:nvSpPr>
          <p:cNvPr id="33" name="Text Placeholder 32"/>
          <p:cNvSpPr>
            <a:spLocks noGrp="1"/>
          </p:cNvSpPr>
          <p:nvPr>
            <p:ph type="body" sz="quarter" idx="17"/>
          </p:nvPr>
        </p:nvSpPr>
        <p:spPr>
          <a:xfrm>
            <a:off x="2133600" y="2194909"/>
            <a:ext cx="2644205" cy="304800"/>
          </a:xfrm>
        </p:spPr>
        <p:txBody>
          <a:bodyPr>
            <a:noAutofit/>
          </a:bodyPr>
          <a:lstStyle>
            <a:lvl1pPr>
              <a:buNone/>
              <a:defRPr sz="1700" b="0">
                <a:solidFill>
                  <a:srgbClr val="0070C0"/>
                </a:solidFill>
                <a:uFillTx/>
                <a:latin typeface="Bebas Neue" pitchFamily="34" charset="0"/>
              </a:defRPr>
            </a:lvl1pPr>
            <a:lvl2pPr>
              <a:defRPr sz="1600" b="1">
                <a:solidFill>
                  <a:srgbClr val="CC3399"/>
                </a:solidFill>
                <a:uFillTx/>
              </a:defRPr>
            </a:lvl2pPr>
            <a:lvl3pPr>
              <a:defRPr sz="1600" b="1">
                <a:solidFill>
                  <a:srgbClr val="CC3399"/>
                </a:solidFill>
                <a:uFillTx/>
              </a:defRPr>
            </a:lvl3pPr>
            <a:lvl4pPr>
              <a:defRPr sz="1600" b="1">
                <a:solidFill>
                  <a:srgbClr val="CC3399"/>
                </a:solidFill>
                <a:uFillTx/>
              </a:defRPr>
            </a:lvl4pPr>
            <a:lvl5pPr>
              <a:defRPr sz="1600" b="1">
                <a:solidFill>
                  <a:srgbClr val="CC3399"/>
                </a:solidFill>
                <a:uFillTx/>
              </a:defRPr>
            </a:lvl5pPr>
          </a:lstStyle>
          <a:p>
            <a:pPr lvl="0"/>
            <a:endParaRPr lang="en-JM" dirty="0">
              <a:uFillTx/>
            </a:endParaRPr>
          </a:p>
        </p:txBody>
      </p:sp>
      <p:sp>
        <p:nvSpPr>
          <p:cNvPr id="35" name="Content Placeholder 34"/>
          <p:cNvSpPr>
            <a:spLocks noGrp="1"/>
          </p:cNvSpPr>
          <p:nvPr>
            <p:ph sz="quarter" idx="18"/>
          </p:nvPr>
        </p:nvSpPr>
        <p:spPr>
          <a:xfrm>
            <a:off x="2133600" y="2550511"/>
            <a:ext cx="3556000" cy="1066800"/>
          </a:xfrm>
        </p:spPr>
        <p:txBody>
          <a:bodyPr>
            <a:noAutofit/>
          </a:bodyPr>
          <a:lstStyle>
            <a:lvl1pPr marL="342891" marR="0" indent="-342891" algn="l" defTabSz="914377" rtl="0" eaLnBrk="1" fontAlgn="auto" latinLnBrk="0" hangingPunct="1">
              <a:lnSpc>
                <a:spcPct val="110000"/>
              </a:lnSpc>
              <a:spcBef>
                <a:spcPts val="0"/>
              </a:spcBef>
              <a:spcAft>
                <a:spcPts val="0"/>
              </a:spcAft>
              <a:buFont typeface="Arial" pitchFamily="34" charset="0"/>
              <a:buNone/>
              <a:defRPr sz="1300">
                <a:uFillTx/>
              </a:defRPr>
            </a:lvl1pPr>
            <a:lvl2pPr>
              <a:defRPr sz="1600">
                <a:uFillTx/>
              </a:defRPr>
            </a:lvl2pPr>
            <a:lvl3pPr>
              <a:defRPr sz="1600">
                <a:uFillTx/>
              </a:defRPr>
            </a:lvl3pPr>
            <a:lvl4pPr>
              <a:defRPr sz="1600">
                <a:uFillTx/>
              </a:defRPr>
            </a:lvl4pPr>
            <a:lvl5pPr>
              <a:defRPr sz="1600">
                <a:uFillTx/>
              </a:defRPr>
            </a:lvl5pPr>
          </a:lstStyle>
          <a:p>
            <a:pPr lvl="0"/>
            <a:endParaRPr lang="en-JM" dirty="0">
              <a:uFillTx/>
            </a:endParaRPr>
          </a:p>
        </p:txBody>
      </p:sp>
      <p:sp>
        <p:nvSpPr>
          <p:cNvPr id="36" name="Text Placeholder 32"/>
          <p:cNvSpPr>
            <a:spLocks noGrp="1"/>
          </p:cNvSpPr>
          <p:nvPr>
            <p:ph type="body" sz="quarter" idx="19"/>
          </p:nvPr>
        </p:nvSpPr>
        <p:spPr>
          <a:xfrm>
            <a:off x="7721600" y="2194909"/>
            <a:ext cx="2644205" cy="304800"/>
          </a:xfrm>
        </p:spPr>
        <p:txBody>
          <a:bodyPr>
            <a:noAutofit/>
          </a:bodyPr>
          <a:lstStyle>
            <a:lvl1pPr>
              <a:buNone/>
              <a:defRPr sz="1700" b="0">
                <a:solidFill>
                  <a:srgbClr val="0070C0"/>
                </a:solidFill>
                <a:uFillTx/>
                <a:latin typeface="Bebas Neue" pitchFamily="34" charset="0"/>
              </a:defRPr>
            </a:lvl1pPr>
            <a:lvl2pPr>
              <a:defRPr sz="1600" b="1">
                <a:solidFill>
                  <a:srgbClr val="CC3399"/>
                </a:solidFill>
                <a:uFillTx/>
              </a:defRPr>
            </a:lvl2pPr>
            <a:lvl3pPr>
              <a:defRPr sz="1600" b="1">
                <a:solidFill>
                  <a:srgbClr val="CC3399"/>
                </a:solidFill>
                <a:uFillTx/>
              </a:defRPr>
            </a:lvl3pPr>
            <a:lvl4pPr>
              <a:defRPr sz="1600" b="1">
                <a:solidFill>
                  <a:srgbClr val="CC3399"/>
                </a:solidFill>
                <a:uFillTx/>
              </a:defRPr>
            </a:lvl4pPr>
            <a:lvl5pPr>
              <a:defRPr sz="1600" b="1">
                <a:solidFill>
                  <a:srgbClr val="CC3399"/>
                </a:solidFill>
                <a:uFillTx/>
              </a:defRPr>
            </a:lvl5pPr>
          </a:lstStyle>
          <a:p>
            <a:pPr lvl="0"/>
            <a:endParaRPr lang="en-JM" dirty="0">
              <a:uFillTx/>
            </a:endParaRPr>
          </a:p>
        </p:txBody>
      </p:sp>
      <p:sp>
        <p:nvSpPr>
          <p:cNvPr id="37" name="Content Placeholder 34"/>
          <p:cNvSpPr>
            <a:spLocks noGrp="1"/>
          </p:cNvSpPr>
          <p:nvPr>
            <p:ph sz="quarter" idx="20"/>
          </p:nvPr>
        </p:nvSpPr>
        <p:spPr>
          <a:xfrm>
            <a:off x="7721600" y="2550511"/>
            <a:ext cx="3556000" cy="1066800"/>
          </a:xfrm>
        </p:spPr>
        <p:txBody>
          <a:bodyPr>
            <a:noAutofit/>
          </a:bodyPr>
          <a:lstStyle>
            <a:lvl1pPr>
              <a:lnSpc>
                <a:spcPct val="110000"/>
              </a:lnSpc>
              <a:spcBef>
                <a:spcPts val="0"/>
              </a:spcBef>
              <a:buNone/>
              <a:defRPr sz="1300">
                <a:uFillTx/>
              </a:defRPr>
            </a:lvl1pPr>
            <a:lvl2pPr>
              <a:defRPr sz="1600">
                <a:uFillTx/>
              </a:defRPr>
            </a:lvl2pPr>
            <a:lvl3pPr>
              <a:defRPr sz="1600">
                <a:uFillTx/>
              </a:defRPr>
            </a:lvl3pPr>
            <a:lvl4pPr>
              <a:defRPr sz="1600">
                <a:uFillTx/>
              </a:defRPr>
            </a:lvl4pPr>
            <a:lvl5pPr>
              <a:defRPr sz="1600">
                <a:uFillTx/>
              </a:defRPr>
            </a:lvl5pPr>
          </a:lstStyle>
          <a:p>
            <a:pPr lvl="0"/>
            <a:endParaRPr lang="en-JM" dirty="0">
              <a:uFillTx/>
            </a:endParaRPr>
          </a:p>
        </p:txBody>
      </p:sp>
      <p:sp>
        <p:nvSpPr>
          <p:cNvPr id="38" name="Text Placeholder 32"/>
          <p:cNvSpPr>
            <a:spLocks noGrp="1"/>
          </p:cNvSpPr>
          <p:nvPr>
            <p:ph type="body" sz="quarter" idx="21"/>
          </p:nvPr>
        </p:nvSpPr>
        <p:spPr>
          <a:xfrm>
            <a:off x="2133600" y="3662855"/>
            <a:ext cx="2644205" cy="304800"/>
          </a:xfrm>
        </p:spPr>
        <p:txBody>
          <a:bodyPr>
            <a:noAutofit/>
          </a:bodyPr>
          <a:lstStyle>
            <a:lvl1pPr>
              <a:buNone/>
              <a:defRPr sz="1700" b="0">
                <a:solidFill>
                  <a:srgbClr val="0070C0"/>
                </a:solidFill>
                <a:uFillTx/>
                <a:latin typeface="Bebas Neue" pitchFamily="34" charset="0"/>
              </a:defRPr>
            </a:lvl1pPr>
            <a:lvl2pPr>
              <a:defRPr sz="1600" b="1">
                <a:solidFill>
                  <a:srgbClr val="CC3399"/>
                </a:solidFill>
                <a:uFillTx/>
              </a:defRPr>
            </a:lvl2pPr>
            <a:lvl3pPr>
              <a:defRPr sz="1600" b="1">
                <a:solidFill>
                  <a:srgbClr val="CC3399"/>
                </a:solidFill>
                <a:uFillTx/>
              </a:defRPr>
            </a:lvl3pPr>
            <a:lvl4pPr>
              <a:defRPr sz="1600" b="1">
                <a:solidFill>
                  <a:srgbClr val="CC3399"/>
                </a:solidFill>
                <a:uFillTx/>
              </a:defRPr>
            </a:lvl4pPr>
            <a:lvl5pPr>
              <a:defRPr sz="1600" b="1">
                <a:solidFill>
                  <a:srgbClr val="CC3399"/>
                </a:solidFill>
                <a:uFillTx/>
              </a:defRPr>
            </a:lvl5pPr>
          </a:lstStyle>
          <a:p>
            <a:pPr lvl="0"/>
            <a:endParaRPr lang="en-JM" dirty="0">
              <a:uFillTx/>
            </a:endParaRPr>
          </a:p>
        </p:txBody>
      </p:sp>
      <p:sp>
        <p:nvSpPr>
          <p:cNvPr id="39" name="Content Placeholder 34"/>
          <p:cNvSpPr>
            <a:spLocks noGrp="1"/>
          </p:cNvSpPr>
          <p:nvPr>
            <p:ph sz="quarter" idx="22"/>
          </p:nvPr>
        </p:nvSpPr>
        <p:spPr>
          <a:xfrm>
            <a:off x="2133600" y="4018455"/>
            <a:ext cx="3556000" cy="1066800"/>
          </a:xfrm>
        </p:spPr>
        <p:txBody>
          <a:bodyPr>
            <a:noAutofit/>
          </a:bodyPr>
          <a:lstStyle>
            <a:lvl1pPr>
              <a:lnSpc>
                <a:spcPct val="110000"/>
              </a:lnSpc>
              <a:spcBef>
                <a:spcPts val="0"/>
              </a:spcBef>
              <a:buNone/>
              <a:defRPr sz="1300">
                <a:uFillTx/>
              </a:defRPr>
            </a:lvl1pPr>
            <a:lvl2pPr>
              <a:defRPr sz="1600">
                <a:uFillTx/>
              </a:defRPr>
            </a:lvl2pPr>
            <a:lvl3pPr>
              <a:defRPr sz="1600">
                <a:uFillTx/>
              </a:defRPr>
            </a:lvl3pPr>
            <a:lvl4pPr>
              <a:defRPr sz="1600">
                <a:uFillTx/>
              </a:defRPr>
            </a:lvl4pPr>
            <a:lvl5pPr>
              <a:defRPr sz="1600">
                <a:uFillTx/>
              </a:defRPr>
            </a:lvl5pPr>
          </a:lstStyle>
          <a:p>
            <a:pPr lvl="0"/>
            <a:endParaRPr lang="en-JM" dirty="0">
              <a:uFillTx/>
            </a:endParaRPr>
          </a:p>
        </p:txBody>
      </p:sp>
      <p:sp>
        <p:nvSpPr>
          <p:cNvPr id="40" name="Text Placeholder 32"/>
          <p:cNvSpPr>
            <a:spLocks noGrp="1"/>
          </p:cNvSpPr>
          <p:nvPr>
            <p:ph type="body" sz="quarter" idx="23"/>
          </p:nvPr>
        </p:nvSpPr>
        <p:spPr>
          <a:xfrm>
            <a:off x="7721600" y="3662855"/>
            <a:ext cx="2644205" cy="304800"/>
          </a:xfrm>
        </p:spPr>
        <p:txBody>
          <a:bodyPr>
            <a:noAutofit/>
          </a:bodyPr>
          <a:lstStyle>
            <a:lvl1pPr>
              <a:buNone/>
              <a:defRPr sz="1700" b="0">
                <a:solidFill>
                  <a:srgbClr val="0070C0"/>
                </a:solidFill>
                <a:uFillTx/>
                <a:latin typeface="Bebas Neue" pitchFamily="34" charset="0"/>
              </a:defRPr>
            </a:lvl1pPr>
            <a:lvl2pPr>
              <a:defRPr sz="1600" b="1">
                <a:solidFill>
                  <a:srgbClr val="CC3399"/>
                </a:solidFill>
                <a:uFillTx/>
              </a:defRPr>
            </a:lvl2pPr>
            <a:lvl3pPr>
              <a:defRPr sz="1600" b="1">
                <a:solidFill>
                  <a:srgbClr val="CC3399"/>
                </a:solidFill>
                <a:uFillTx/>
              </a:defRPr>
            </a:lvl3pPr>
            <a:lvl4pPr>
              <a:defRPr sz="1600" b="1">
                <a:solidFill>
                  <a:srgbClr val="CC3399"/>
                </a:solidFill>
                <a:uFillTx/>
              </a:defRPr>
            </a:lvl4pPr>
            <a:lvl5pPr>
              <a:defRPr sz="1600" b="1">
                <a:solidFill>
                  <a:srgbClr val="CC3399"/>
                </a:solidFill>
                <a:uFillTx/>
              </a:defRPr>
            </a:lvl5pPr>
          </a:lstStyle>
          <a:p>
            <a:pPr lvl="0"/>
            <a:endParaRPr lang="en-JM" dirty="0">
              <a:uFillTx/>
            </a:endParaRPr>
          </a:p>
        </p:txBody>
      </p:sp>
      <p:sp>
        <p:nvSpPr>
          <p:cNvPr id="41" name="Content Placeholder 34"/>
          <p:cNvSpPr>
            <a:spLocks noGrp="1"/>
          </p:cNvSpPr>
          <p:nvPr>
            <p:ph sz="quarter" idx="24"/>
          </p:nvPr>
        </p:nvSpPr>
        <p:spPr>
          <a:xfrm>
            <a:off x="7721600" y="4018455"/>
            <a:ext cx="3556000" cy="1066800"/>
          </a:xfrm>
        </p:spPr>
        <p:txBody>
          <a:bodyPr>
            <a:noAutofit/>
          </a:bodyPr>
          <a:lstStyle>
            <a:lvl1pPr>
              <a:lnSpc>
                <a:spcPct val="110000"/>
              </a:lnSpc>
              <a:spcBef>
                <a:spcPts val="0"/>
              </a:spcBef>
              <a:buNone/>
              <a:defRPr sz="1300">
                <a:uFillTx/>
              </a:defRPr>
            </a:lvl1pPr>
            <a:lvl2pPr>
              <a:defRPr sz="1600">
                <a:uFillTx/>
              </a:defRPr>
            </a:lvl2pPr>
            <a:lvl3pPr>
              <a:defRPr sz="1600">
                <a:uFillTx/>
              </a:defRPr>
            </a:lvl3pPr>
            <a:lvl4pPr>
              <a:defRPr sz="1600">
                <a:uFillTx/>
              </a:defRPr>
            </a:lvl4pPr>
            <a:lvl5pPr>
              <a:defRPr sz="1600">
                <a:uFillTx/>
              </a:defRPr>
            </a:lvl5pPr>
          </a:lstStyle>
          <a:p>
            <a:pPr lvl="0"/>
            <a:endParaRPr lang="en-JM" dirty="0">
              <a:uFillTx/>
            </a:endParaRPr>
          </a:p>
        </p:txBody>
      </p:sp>
      <p:sp>
        <p:nvSpPr>
          <p:cNvPr id="26" name="Text Placeholder 25"/>
          <p:cNvSpPr>
            <a:spLocks noGrp="1"/>
          </p:cNvSpPr>
          <p:nvPr>
            <p:ph type="body" sz="quarter" idx="25"/>
          </p:nvPr>
        </p:nvSpPr>
        <p:spPr>
          <a:xfrm>
            <a:off x="711200" y="1397000"/>
            <a:ext cx="2540000" cy="508000"/>
          </a:xfrm>
        </p:spPr>
        <p:txBody>
          <a:bodyPr anchor="ctr">
            <a:normAutofit/>
          </a:bodyPr>
          <a:lstStyle>
            <a:lvl1pPr algn="ctr">
              <a:buNone/>
              <a:defRPr sz="1700">
                <a:uFillTx/>
                <a:latin typeface="Bebas Neue" pitchFamily="34" charset="0"/>
              </a:defRPr>
            </a:lvl1pPr>
          </a:lstStyle>
          <a:p>
            <a:pPr lvl="0"/>
            <a:endParaRPr lang="en-JM" dirty="0">
              <a:uFillTx/>
            </a:endParaRPr>
          </a:p>
        </p:txBody>
      </p:sp>
      <p:sp>
        <p:nvSpPr>
          <p:cNvPr id="27" name="Text Placeholder 25"/>
          <p:cNvSpPr>
            <a:spLocks noGrp="1"/>
          </p:cNvSpPr>
          <p:nvPr>
            <p:ph type="body" sz="quarter" idx="26"/>
          </p:nvPr>
        </p:nvSpPr>
        <p:spPr>
          <a:xfrm>
            <a:off x="3454400" y="1397000"/>
            <a:ext cx="2743200" cy="508000"/>
          </a:xfrm>
        </p:spPr>
        <p:txBody>
          <a:bodyPr anchor="ctr">
            <a:normAutofit/>
          </a:bodyPr>
          <a:lstStyle>
            <a:lvl1pPr algn="ctr">
              <a:buNone/>
              <a:defRPr sz="1700">
                <a:uFillTx/>
                <a:latin typeface="Bebas Neue" pitchFamily="34" charset="0"/>
              </a:defRPr>
            </a:lvl1pPr>
          </a:lstStyle>
          <a:p>
            <a:pPr lvl="0"/>
            <a:endParaRPr lang="en-JM" dirty="0">
              <a:uFillTx/>
            </a:endParaRPr>
          </a:p>
        </p:txBody>
      </p:sp>
      <p:sp>
        <p:nvSpPr>
          <p:cNvPr id="32" name="Text Placeholder 25"/>
          <p:cNvSpPr>
            <a:spLocks noGrp="1"/>
          </p:cNvSpPr>
          <p:nvPr>
            <p:ph type="body" sz="quarter" idx="27"/>
          </p:nvPr>
        </p:nvSpPr>
        <p:spPr>
          <a:xfrm>
            <a:off x="6299200" y="1397000"/>
            <a:ext cx="2032000" cy="508000"/>
          </a:xfrm>
        </p:spPr>
        <p:txBody>
          <a:bodyPr anchor="ctr">
            <a:normAutofit/>
          </a:bodyPr>
          <a:lstStyle>
            <a:lvl1pPr algn="ctr">
              <a:buNone/>
              <a:defRPr sz="1700">
                <a:uFillTx/>
                <a:latin typeface="Bebas Neue" pitchFamily="34" charset="0"/>
              </a:defRPr>
            </a:lvl1pPr>
          </a:lstStyle>
          <a:p>
            <a:pPr lvl="0"/>
            <a:endParaRPr lang="en-JM" dirty="0">
              <a:uFillTx/>
            </a:endParaRPr>
          </a:p>
        </p:txBody>
      </p:sp>
      <p:sp>
        <p:nvSpPr>
          <p:cNvPr id="34" name="Text Placeholder 25"/>
          <p:cNvSpPr>
            <a:spLocks noGrp="1"/>
          </p:cNvSpPr>
          <p:nvPr>
            <p:ph type="body" sz="quarter" idx="28"/>
          </p:nvPr>
        </p:nvSpPr>
        <p:spPr>
          <a:xfrm>
            <a:off x="8534400" y="1397000"/>
            <a:ext cx="2438400" cy="508000"/>
          </a:xfrm>
        </p:spPr>
        <p:txBody>
          <a:bodyPr anchor="ctr">
            <a:normAutofit/>
          </a:bodyPr>
          <a:lstStyle>
            <a:lvl1pPr algn="ctr">
              <a:buNone/>
              <a:defRPr sz="1700">
                <a:uFillTx/>
                <a:latin typeface="Bebas Neue" pitchFamily="34" charset="0"/>
              </a:defRPr>
            </a:lvl1pPr>
          </a:lstStyle>
          <a:p>
            <a:pPr lvl="0"/>
            <a:endParaRPr lang="en-JM" dirty="0">
              <a:uFillTx/>
            </a:endParaRPr>
          </a:p>
        </p:txBody>
      </p:sp>
      <p:sp>
        <p:nvSpPr>
          <p:cNvPr id="22" name="Picture Placeholder 27"/>
          <p:cNvSpPr>
            <a:spLocks noGrp="1"/>
          </p:cNvSpPr>
          <p:nvPr>
            <p:ph type="pic" sz="quarter" idx="31"/>
          </p:nvPr>
        </p:nvSpPr>
        <p:spPr>
          <a:xfrm>
            <a:off x="711200" y="5126422"/>
            <a:ext cx="1219200" cy="838199"/>
          </a:xfrm>
          <a:prstGeom prst="roundRect">
            <a:avLst/>
          </a:prstGeom>
          <a:effectLst>
            <a:reflection blurRad="6350" stA="52000" endA="300" endPos="35000" dir="5400000" sy="-100000" algn="bl" rotWithShape="0"/>
          </a:effectLst>
        </p:spPr>
        <p:txBody>
          <a:bodyPr rtlCol="0">
            <a:normAutofit/>
          </a:bodyPr>
          <a:lstStyle>
            <a:lvl1pPr>
              <a:defRPr sz="400">
                <a:uFillTx/>
              </a:defRPr>
            </a:lvl1pPr>
          </a:lstStyle>
          <a:p>
            <a:pPr lvl="0"/>
            <a:endParaRPr lang="en-JM" noProof="0" dirty="0">
              <a:uFillTx/>
            </a:endParaRPr>
          </a:p>
        </p:txBody>
      </p:sp>
      <p:sp>
        <p:nvSpPr>
          <p:cNvPr id="23" name="Picture Placeholder 27"/>
          <p:cNvSpPr>
            <a:spLocks noGrp="1"/>
          </p:cNvSpPr>
          <p:nvPr>
            <p:ph type="pic" sz="quarter" idx="32"/>
          </p:nvPr>
        </p:nvSpPr>
        <p:spPr>
          <a:xfrm>
            <a:off x="6299200" y="5126422"/>
            <a:ext cx="1219200" cy="838199"/>
          </a:xfrm>
          <a:prstGeom prst="roundRect">
            <a:avLst/>
          </a:prstGeom>
          <a:effectLst>
            <a:reflection blurRad="6350" stA="52000" endA="300" endPos="35000" dir="5400000" sy="-100000" algn="bl" rotWithShape="0"/>
          </a:effectLst>
        </p:spPr>
        <p:txBody>
          <a:bodyPr rtlCol="0">
            <a:normAutofit/>
          </a:bodyPr>
          <a:lstStyle>
            <a:lvl1pPr>
              <a:defRPr sz="400">
                <a:uFillTx/>
              </a:defRPr>
            </a:lvl1pPr>
          </a:lstStyle>
          <a:p>
            <a:pPr lvl="0"/>
            <a:endParaRPr lang="en-JM" noProof="0" dirty="0">
              <a:uFillTx/>
            </a:endParaRPr>
          </a:p>
        </p:txBody>
      </p:sp>
      <p:sp>
        <p:nvSpPr>
          <p:cNvPr id="24" name="Text Placeholder 32"/>
          <p:cNvSpPr>
            <a:spLocks noGrp="1"/>
          </p:cNvSpPr>
          <p:nvPr>
            <p:ph type="body" sz="quarter" idx="33"/>
          </p:nvPr>
        </p:nvSpPr>
        <p:spPr>
          <a:xfrm>
            <a:off x="2133600" y="5101020"/>
            <a:ext cx="2644205" cy="304800"/>
          </a:xfrm>
        </p:spPr>
        <p:txBody>
          <a:bodyPr>
            <a:noAutofit/>
          </a:bodyPr>
          <a:lstStyle>
            <a:lvl1pPr>
              <a:buNone/>
              <a:defRPr sz="1700" b="0">
                <a:solidFill>
                  <a:srgbClr val="0070C0"/>
                </a:solidFill>
                <a:uFillTx/>
                <a:latin typeface="Bebas Neue" pitchFamily="34" charset="0"/>
              </a:defRPr>
            </a:lvl1pPr>
            <a:lvl2pPr>
              <a:defRPr sz="1600" b="1">
                <a:solidFill>
                  <a:srgbClr val="CC3399"/>
                </a:solidFill>
                <a:uFillTx/>
              </a:defRPr>
            </a:lvl2pPr>
            <a:lvl3pPr>
              <a:defRPr sz="1600" b="1">
                <a:solidFill>
                  <a:srgbClr val="CC3399"/>
                </a:solidFill>
                <a:uFillTx/>
              </a:defRPr>
            </a:lvl3pPr>
            <a:lvl4pPr>
              <a:defRPr sz="1600" b="1">
                <a:solidFill>
                  <a:srgbClr val="CC3399"/>
                </a:solidFill>
                <a:uFillTx/>
              </a:defRPr>
            </a:lvl4pPr>
            <a:lvl5pPr>
              <a:defRPr sz="1600" b="1">
                <a:solidFill>
                  <a:srgbClr val="CC3399"/>
                </a:solidFill>
                <a:uFillTx/>
              </a:defRPr>
            </a:lvl5pPr>
          </a:lstStyle>
          <a:p>
            <a:pPr lvl="0"/>
            <a:endParaRPr lang="en-JM" dirty="0">
              <a:uFillTx/>
            </a:endParaRPr>
          </a:p>
        </p:txBody>
      </p:sp>
      <p:sp>
        <p:nvSpPr>
          <p:cNvPr id="25" name="Content Placeholder 34"/>
          <p:cNvSpPr>
            <a:spLocks noGrp="1"/>
          </p:cNvSpPr>
          <p:nvPr>
            <p:ph sz="quarter" idx="34"/>
          </p:nvPr>
        </p:nvSpPr>
        <p:spPr>
          <a:xfrm>
            <a:off x="2133600" y="5456620"/>
            <a:ext cx="3556000" cy="1066800"/>
          </a:xfrm>
        </p:spPr>
        <p:txBody>
          <a:bodyPr>
            <a:noAutofit/>
          </a:bodyPr>
          <a:lstStyle>
            <a:lvl1pPr>
              <a:lnSpc>
                <a:spcPct val="110000"/>
              </a:lnSpc>
              <a:spcBef>
                <a:spcPts val="0"/>
              </a:spcBef>
              <a:buNone/>
              <a:defRPr sz="1300">
                <a:uFillTx/>
              </a:defRPr>
            </a:lvl1pPr>
            <a:lvl2pPr>
              <a:defRPr sz="1600">
                <a:uFillTx/>
              </a:defRPr>
            </a:lvl2pPr>
            <a:lvl3pPr>
              <a:defRPr sz="1600">
                <a:uFillTx/>
              </a:defRPr>
            </a:lvl3pPr>
            <a:lvl4pPr>
              <a:defRPr sz="1600">
                <a:uFillTx/>
              </a:defRPr>
            </a:lvl4pPr>
            <a:lvl5pPr>
              <a:defRPr sz="1600">
                <a:uFillTx/>
              </a:defRPr>
            </a:lvl5pPr>
          </a:lstStyle>
          <a:p>
            <a:pPr lvl="0"/>
            <a:endParaRPr lang="en-JM" dirty="0">
              <a:uFillTx/>
            </a:endParaRPr>
          </a:p>
        </p:txBody>
      </p:sp>
      <p:sp>
        <p:nvSpPr>
          <p:cNvPr id="42" name="Text Placeholder 32"/>
          <p:cNvSpPr>
            <a:spLocks noGrp="1"/>
          </p:cNvSpPr>
          <p:nvPr>
            <p:ph type="body" sz="quarter" idx="35"/>
          </p:nvPr>
        </p:nvSpPr>
        <p:spPr>
          <a:xfrm>
            <a:off x="7721600" y="5101020"/>
            <a:ext cx="2644205" cy="304800"/>
          </a:xfrm>
        </p:spPr>
        <p:txBody>
          <a:bodyPr>
            <a:noAutofit/>
          </a:bodyPr>
          <a:lstStyle>
            <a:lvl1pPr>
              <a:buNone/>
              <a:defRPr sz="1700" b="0">
                <a:solidFill>
                  <a:srgbClr val="0070C0"/>
                </a:solidFill>
                <a:uFillTx/>
                <a:latin typeface="Bebas Neue" pitchFamily="34" charset="0"/>
              </a:defRPr>
            </a:lvl1pPr>
            <a:lvl2pPr>
              <a:defRPr sz="1600" b="1">
                <a:solidFill>
                  <a:srgbClr val="CC3399"/>
                </a:solidFill>
                <a:uFillTx/>
              </a:defRPr>
            </a:lvl2pPr>
            <a:lvl3pPr>
              <a:defRPr sz="1600" b="1">
                <a:solidFill>
                  <a:srgbClr val="CC3399"/>
                </a:solidFill>
                <a:uFillTx/>
              </a:defRPr>
            </a:lvl3pPr>
            <a:lvl4pPr>
              <a:defRPr sz="1600" b="1">
                <a:solidFill>
                  <a:srgbClr val="CC3399"/>
                </a:solidFill>
                <a:uFillTx/>
              </a:defRPr>
            </a:lvl4pPr>
            <a:lvl5pPr>
              <a:defRPr sz="1600" b="1">
                <a:solidFill>
                  <a:srgbClr val="CC3399"/>
                </a:solidFill>
                <a:uFillTx/>
              </a:defRPr>
            </a:lvl5pPr>
          </a:lstStyle>
          <a:p>
            <a:pPr lvl="0"/>
            <a:endParaRPr lang="en-JM" dirty="0">
              <a:uFillTx/>
            </a:endParaRPr>
          </a:p>
        </p:txBody>
      </p:sp>
      <p:sp>
        <p:nvSpPr>
          <p:cNvPr id="43" name="Content Placeholder 34"/>
          <p:cNvSpPr>
            <a:spLocks noGrp="1"/>
          </p:cNvSpPr>
          <p:nvPr>
            <p:ph sz="quarter" idx="36"/>
          </p:nvPr>
        </p:nvSpPr>
        <p:spPr>
          <a:xfrm>
            <a:off x="7721600" y="5456620"/>
            <a:ext cx="3556000" cy="1066800"/>
          </a:xfrm>
        </p:spPr>
        <p:txBody>
          <a:bodyPr>
            <a:noAutofit/>
          </a:bodyPr>
          <a:lstStyle>
            <a:lvl1pPr>
              <a:lnSpc>
                <a:spcPct val="110000"/>
              </a:lnSpc>
              <a:spcBef>
                <a:spcPts val="0"/>
              </a:spcBef>
              <a:buNone/>
              <a:defRPr sz="1300">
                <a:uFillTx/>
              </a:defRPr>
            </a:lvl1pPr>
            <a:lvl2pPr>
              <a:defRPr sz="1600">
                <a:uFillTx/>
              </a:defRPr>
            </a:lvl2pPr>
            <a:lvl3pPr>
              <a:defRPr sz="1600">
                <a:uFillTx/>
              </a:defRPr>
            </a:lvl3pPr>
            <a:lvl4pPr>
              <a:defRPr sz="1600">
                <a:uFillTx/>
              </a:defRPr>
            </a:lvl4pPr>
            <a:lvl5pPr>
              <a:defRPr sz="1600">
                <a:uFillTx/>
              </a:defRPr>
            </a:lvl5pPr>
          </a:lstStyle>
          <a:p>
            <a:pPr lvl="0"/>
            <a:endParaRPr lang="en-JM" dirty="0">
              <a:uFillTx/>
            </a:endParaRPr>
          </a:p>
        </p:txBody>
      </p:sp>
      <p:sp>
        <p:nvSpPr>
          <p:cNvPr id="45" name="Slide Number Placeholder 4"/>
          <p:cNvSpPr>
            <a:spLocks noGrp="1"/>
          </p:cNvSpPr>
          <p:nvPr>
            <p:ph type="sldNum" sz="quarter" idx="37"/>
          </p:nvPr>
        </p:nvSpPr>
        <p:spPr/>
        <p:txBody>
          <a:bodyPr/>
          <a:lstStyle>
            <a:lvl1pPr>
              <a:defRPr>
                <a:uFillTx/>
              </a:defRPr>
            </a:lvl1pPr>
          </a:lstStyle>
          <a:p>
            <a:fld id="{A5D1664A-B857-4E48-BE35-DA9D7461EEF4}" type="slidenum">
              <a:rPr lang="en-JM" altLang="en-US">
                <a:uFillTx/>
              </a:rPr>
              <a:pPr/>
              <a:t>‹#›</a:t>
            </a:fld>
            <a:endParaRPr lang="en-JM" altLang="en-US">
              <a:uFillTx/>
            </a:endParaRPr>
          </a:p>
        </p:txBody>
      </p:sp>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5413" y="2006601"/>
            <a:ext cx="11161183" cy="2844803"/>
          </a:xfrm>
        </p:spPr>
        <p:txBody>
          <a:bodyPr>
            <a:normAutofit/>
          </a:bodyPr>
          <a:lstStyle>
            <a:lvl1pPr algn="ctr">
              <a:lnSpc>
                <a:spcPct val="75000"/>
              </a:lnSpc>
              <a:defRPr sz="19700" baseline="0">
                <a:solidFill>
                  <a:schemeClr val="accent1"/>
                </a:solidFill>
                <a:uFillTx/>
              </a:defRPr>
            </a:lvl1pPr>
          </a:lstStyle>
          <a:p>
            <a:r>
              <a:rPr lang="en-US">
                <a:uFillTx/>
              </a:rPr>
              <a:t>Click to edit Master title style</a:t>
            </a:r>
            <a:endParaRPr lang="en-US" dirty="0">
              <a:uFillTx/>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Master Slide">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a:t>
            </a:fld>
            <a:endParaRPr>
              <a:uFillTx/>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5A47D-D827-41EE-9FD0-50661E1917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C0D8CA-370F-4654-8017-3FBFF313C2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D31782-8DC3-47B1-B1DC-17B211BC9A65}"/>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5" name="Footer Placeholder 4">
            <a:extLst>
              <a:ext uri="{FF2B5EF4-FFF2-40B4-BE49-F238E27FC236}">
                <a16:creationId xmlns:a16="http://schemas.microsoft.com/office/drawing/2014/main" id="{044383F2-B342-481B-B285-720A5D51D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93F1F-D1BD-4239-BA98-03B3C246F961}"/>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3845052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3E4CF-C6AB-4EBF-B728-450E9EDCC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3A74A-8A86-4243-B981-44605A34E3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E7E45-00D7-42DC-82F9-06D638D04FA5}"/>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5" name="Footer Placeholder 4">
            <a:extLst>
              <a:ext uri="{FF2B5EF4-FFF2-40B4-BE49-F238E27FC236}">
                <a16:creationId xmlns:a16="http://schemas.microsoft.com/office/drawing/2014/main" id="{2B544827-B20C-4C30-9AD4-A31CD6449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488D5-C5AA-424B-A6D2-0A65549871C4}"/>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1309258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uFillTx/>
              </a:rPr>
              <a:t>Click to edit Master title style</a:t>
            </a:r>
            <a:endParaRPr lang="en-JM" dirty="0">
              <a:uFillTx/>
            </a:endParaRPr>
          </a:p>
        </p:txBody>
      </p:sp>
      <p:sp>
        <p:nvSpPr>
          <p:cNvPr id="3" name="Content Placeholder 2"/>
          <p:cNvSpPr>
            <a:spLocks noGrp="1"/>
          </p:cNvSpPr>
          <p:nvPr>
            <p:ph sz="half" idx="1"/>
          </p:nvPr>
        </p:nvSpPr>
        <p:spPr>
          <a:xfrm>
            <a:off x="609600" y="1397000"/>
            <a:ext cx="5384800" cy="4525963"/>
          </a:xfrm>
        </p:spPr>
        <p:txBody>
          <a:bodyPr>
            <a:normAutofit/>
          </a:bodyPr>
          <a:lstStyle>
            <a:lvl1pPr>
              <a:defRPr sz="1867">
                <a:uFillTx/>
              </a:defRPr>
            </a:lvl1pPr>
            <a:lvl2pPr>
              <a:defRPr sz="1867">
                <a:uFillTx/>
              </a:defRPr>
            </a:lvl2pPr>
            <a:lvl3pPr>
              <a:defRPr sz="1867">
                <a:uFillTx/>
              </a:defRPr>
            </a:lvl3pPr>
            <a:lvl4pPr>
              <a:defRPr sz="1867">
                <a:uFillTx/>
              </a:defRPr>
            </a:lvl4pPr>
            <a:lvl5pPr>
              <a:defRPr sz="1867">
                <a:uFillTx/>
              </a:defRPr>
            </a:lvl5pPr>
            <a:lvl6pPr>
              <a:defRPr sz="2400">
                <a:uFillTx/>
              </a:defRPr>
            </a:lvl6pPr>
            <a:lvl7pPr>
              <a:defRPr sz="2400">
                <a:uFillTx/>
              </a:defRPr>
            </a:lvl7pPr>
            <a:lvl8pPr>
              <a:defRPr sz="2400">
                <a:uFillTx/>
              </a:defRPr>
            </a:lvl8pPr>
            <a:lvl9pPr>
              <a:defRPr sz="2400">
                <a:uFillTx/>
              </a:defRPr>
            </a:lvl9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endParaRPr lang="en-JM" dirty="0">
              <a:uFillTx/>
            </a:endParaRPr>
          </a:p>
        </p:txBody>
      </p:sp>
      <p:sp>
        <p:nvSpPr>
          <p:cNvPr id="4" name="Content Placeholder 3"/>
          <p:cNvSpPr>
            <a:spLocks noGrp="1"/>
          </p:cNvSpPr>
          <p:nvPr>
            <p:ph sz="half" idx="2"/>
          </p:nvPr>
        </p:nvSpPr>
        <p:spPr>
          <a:xfrm>
            <a:off x="6197600" y="1397000"/>
            <a:ext cx="5384800" cy="4525963"/>
          </a:xfrm>
        </p:spPr>
        <p:txBody>
          <a:bodyPr>
            <a:normAutofit/>
          </a:bodyPr>
          <a:lstStyle>
            <a:lvl1pPr>
              <a:defRPr sz="1867">
                <a:uFillTx/>
              </a:defRPr>
            </a:lvl1pPr>
            <a:lvl2pPr>
              <a:defRPr sz="1867">
                <a:uFillTx/>
              </a:defRPr>
            </a:lvl2pPr>
            <a:lvl3pPr>
              <a:defRPr sz="1867">
                <a:uFillTx/>
              </a:defRPr>
            </a:lvl3pPr>
            <a:lvl4pPr>
              <a:defRPr sz="1867">
                <a:uFillTx/>
              </a:defRPr>
            </a:lvl4pPr>
            <a:lvl5pPr>
              <a:defRPr sz="1867">
                <a:uFillTx/>
              </a:defRPr>
            </a:lvl5pPr>
            <a:lvl6pPr>
              <a:defRPr sz="2400">
                <a:uFillTx/>
              </a:defRPr>
            </a:lvl6pPr>
            <a:lvl7pPr>
              <a:defRPr sz="2400">
                <a:uFillTx/>
              </a:defRPr>
            </a:lvl7pPr>
            <a:lvl8pPr>
              <a:defRPr sz="2400">
                <a:uFillTx/>
              </a:defRPr>
            </a:lvl8pPr>
            <a:lvl9pPr>
              <a:defRPr sz="24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JM">
              <a:uFillTx/>
            </a:endParaRPr>
          </a:p>
        </p:txBody>
      </p:sp>
      <p:sp>
        <p:nvSpPr>
          <p:cNvPr id="5" name="Slide Number Placeholder 5"/>
          <p:cNvSpPr>
            <a:spLocks noGrp="1"/>
          </p:cNvSpPr>
          <p:nvPr>
            <p:ph type="sldNum" sz="quarter" idx="10"/>
          </p:nvPr>
        </p:nvSpPr>
        <p:spPr/>
        <p:txBody>
          <a:bodyPr/>
          <a:lstStyle>
            <a:lvl1pPr>
              <a:defRPr>
                <a:uFillTx/>
              </a:defRPr>
            </a:lvl1pPr>
          </a:lstStyle>
          <a:p>
            <a:fld id="{F518099C-0617-43C3-BD45-3140BE5430C7}" type="slidenum">
              <a:rPr lang="en-JM" altLang="en-US">
                <a:uFillTx/>
              </a:rPr>
              <a:pPr/>
              <a:t>‹#›</a:t>
            </a:fld>
            <a:endParaRPr lang="en-JM" altLang="en-US">
              <a:uFillTx/>
            </a:endParaRPr>
          </a:p>
        </p:txBody>
      </p:sp>
      <p:sp>
        <p:nvSpPr>
          <p:cNvPr id="6" name="Footer Placeholder 4"/>
          <p:cNvSpPr>
            <a:spLocks noGrp="1"/>
          </p:cNvSpPr>
          <p:nvPr>
            <p:ph type="ftr" sz="quarter" idx="11"/>
          </p:nvPr>
        </p:nvSpPr>
        <p:spPr>
          <a:xfrm>
            <a:off x="304800" y="72898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694F-A4A5-4ED1-92FD-905AF2E11F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9C073D-6E44-4AE1-9EAE-67E1672FFB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EB6743-5545-42C7-8DD5-AF96D6D9698B}"/>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5" name="Footer Placeholder 4">
            <a:extLst>
              <a:ext uri="{FF2B5EF4-FFF2-40B4-BE49-F238E27FC236}">
                <a16:creationId xmlns:a16="http://schemas.microsoft.com/office/drawing/2014/main" id="{3AD0DADE-CA81-4C43-8BE8-8A95E00AA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8DBFE-E73A-408A-87FD-A89AEA4BC2B2}"/>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2625692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5073D-F7F6-483A-A339-1E298C95C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A173D-D643-4535-ABB6-15EDE55A5C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FABAFE-1ACB-4323-BDDD-5DCC3BDB3F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B099AA-BB28-420D-B421-69EC425DA047}"/>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6" name="Footer Placeholder 5">
            <a:extLst>
              <a:ext uri="{FF2B5EF4-FFF2-40B4-BE49-F238E27FC236}">
                <a16:creationId xmlns:a16="http://schemas.microsoft.com/office/drawing/2014/main" id="{81E1B4D6-F749-4CC8-AD65-107303EA50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F02F1-A378-4C13-B614-E2D1BFEDEACB}"/>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2545698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9EBF-B46A-4441-B99D-1C119ECBD6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8109AD-616E-40AD-BA9F-45A9F9FB6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6E20F9-41FA-4E43-8E94-BF4E78C068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527735-F945-45E5-8493-83A550A606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1C1B98-A3C6-4742-8E0E-ABE0830939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E8031-47BE-4E43-BB3A-393E3A90A542}"/>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8" name="Footer Placeholder 7">
            <a:extLst>
              <a:ext uri="{FF2B5EF4-FFF2-40B4-BE49-F238E27FC236}">
                <a16:creationId xmlns:a16="http://schemas.microsoft.com/office/drawing/2014/main" id="{CBEB4358-D991-4FF6-A627-5FB14DAB67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EB41AF-860A-45C5-8CEA-21C04B4A3C66}"/>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2225322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B5BA-84B5-464B-A2CA-7A27FE0372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7893F9-2EE1-42BE-8C3B-FB0DA4FCC0D8}"/>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4" name="Footer Placeholder 3">
            <a:extLst>
              <a:ext uri="{FF2B5EF4-FFF2-40B4-BE49-F238E27FC236}">
                <a16:creationId xmlns:a16="http://schemas.microsoft.com/office/drawing/2014/main" id="{AF5D3DEF-81C6-4CD4-8D06-DCA9CFA2B5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472D43-5238-49B8-8CA1-59AC659BA996}"/>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722465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7954C-C346-4F07-9512-2209F30B01E9}"/>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3" name="Footer Placeholder 2">
            <a:extLst>
              <a:ext uri="{FF2B5EF4-FFF2-40B4-BE49-F238E27FC236}">
                <a16:creationId xmlns:a16="http://schemas.microsoft.com/office/drawing/2014/main" id="{D9A18AB3-B6A0-4960-9DF4-6B6B5BA6F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FCCDAF-AE69-4C07-9639-9151D0782614}"/>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2899856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12D6-B4D4-4BB3-BD87-D6C33B8A8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A3A8EB-C6D5-46F4-B57C-53CB82E1B7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A8CE09-0EC2-4144-9F20-29F6DF25EC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16D0D3-26BD-43A1-8220-FC332F770EB8}"/>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6" name="Footer Placeholder 5">
            <a:extLst>
              <a:ext uri="{FF2B5EF4-FFF2-40B4-BE49-F238E27FC236}">
                <a16:creationId xmlns:a16="http://schemas.microsoft.com/office/drawing/2014/main" id="{9459F884-4C0F-4BD9-8602-C8E5A7D229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C79E3C-F782-47D4-9E81-3C596F88B5F0}"/>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604771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8F347-0042-461B-A6DA-400F66123F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FD29D3-9C98-45D6-8A80-C6C151801C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9D772D-EF10-4A19-B823-9D2D4C0330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FD6A3F-67DC-4EBE-A8E9-90B207475DEB}"/>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6" name="Footer Placeholder 5">
            <a:extLst>
              <a:ext uri="{FF2B5EF4-FFF2-40B4-BE49-F238E27FC236}">
                <a16:creationId xmlns:a16="http://schemas.microsoft.com/office/drawing/2014/main" id="{75F2626C-DB58-43FA-B440-F3D65D469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07231-DCB6-4174-AC9D-1EBE9C5C3D3C}"/>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804213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B1D5D-FFC2-49A1-A88E-31602ED576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514D1C-FDA0-43A9-A544-1FEFFF9D8A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BC9A2-BA4B-402D-83CE-FE1EEF1AF93C}"/>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5" name="Footer Placeholder 4">
            <a:extLst>
              <a:ext uri="{FF2B5EF4-FFF2-40B4-BE49-F238E27FC236}">
                <a16:creationId xmlns:a16="http://schemas.microsoft.com/office/drawing/2014/main" id="{548A57E1-B35C-449C-AD99-F24084D7B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4CE79-F63A-4E91-B7F9-EB971501FC9E}"/>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162997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93D5F-EB10-476A-A25D-5DDA46ED6D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57C704-E0A4-4504-9C15-7A7ECEEB05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C71F2-3D01-444D-9DE2-189FD989F25A}"/>
              </a:ext>
            </a:extLst>
          </p:cNvPr>
          <p:cNvSpPr>
            <a:spLocks noGrp="1"/>
          </p:cNvSpPr>
          <p:nvPr>
            <p:ph type="dt" sz="half" idx="10"/>
          </p:nvPr>
        </p:nvSpPr>
        <p:spPr/>
        <p:txBody>
          <a:bodyPr/>
          <a:lstStyle/>
          <a:p>
            <a:fld id="{D431B258-B9B0-43FE-85D4-951FB5D73C7F}" type="datetimeFigureOut">
              <a:rPr lang="en-US" smtClean="0"/>
              <a:t>6/4/2020</a:t>
            </a:fld>
            <a:endParaRPr lang="en-US"/>
          </a:p>
        </p:txBody>
      </p:sp>
      <p:sp>
        <p:nvSpPr>
          <p:cNvPr id="5" name="Footer Placeholder 4">
            <a:extLst>
              <a:ext uri="{FF2B5EF4-FFF2-40B4-BE49-F238E27FC236}">
                <a16:creationId xmlns:a16="http://schemas.microsoft.com/office/drawing/2014/main" id="{11A7F857-C9D8-4F94-9D4A-CC61701311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1539B-AD0E-43D0-B822-50EE582BB28F}"/>
              </a:ext>
            </a:extLst>
          </p:cNvPr>
          <p:cNvSpPr>
            <a:spLocks noGrp="1"/>
          </p:cNvSpPr>
          <p:nvPr>
            <p:ph type="sldNum" sz="quarter" idx="12"/>
          </p:nvPr>
        </p:nvSpPr>
        <p:spPr/>
        <p:txBody>
          <a:bodyPr/>
          <a:lstStyle/>
          <a:p>
            <a:fld id="{7D714F8F-B13B-434D-BC9D-4A93D9D9D3B5}" type="slidenum">
              <a:rPr lang="en-US" smtClean="0"/>
              <a:t>‹#›</a:t>
            </a:fld>
            <a:endParaRPr lang="en-US"/>
          </a:p>
        </p:txBody>
      </p:sp>
    </p:spTree>
    <p:extLst>
      <p:ext uri="{BB962C8B-B14F-4D97-AF65-F5344CB8AC3E}">
        <p14:creationId xmlns:p14="http://schemas.microsoft.com/office/powerpoint/2010/main" val="2651272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Master Slide">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5326233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endParaRPr lang="en-JM">
              <a:uFillTx/>
            </a:endParaRPr>
          </a:p>
        </p:txBody>
      </p:sp>
      <p:sp>
        <p:nvSpPr>
          <p:cNvPr id="3" name="Text Placeholder 2"/>
          <p:cNvSpPr>
            <a:spLocks noGrp="1"/>
          </p:cNvSpPr>
          <p:nvPr>
            <p:ph type="body" idx="1"/>
          </p:nvPr>
        </p:nvSpPr>
        <p:spPr>
          <a:xfrm>
            <a:off x="609600" y="1295400"/>
            <a:ext cx="5386917" cy="639763"/>
          </a:xfrm>
        </p:spPr>
        <p:txBody>
          <a:bodyPr anchor="b">
            <a:normAutofit/>
          </a:bodyPr>
          <a:lstStyle>
            <a:lvl1pPr marL="0" indent="0">
              <a:buNone/>
              <a:defRPr sz="2267" b="0">
                <a:solidFill>
                  <a:srgbClr val="0070C0"/>
                </a:solidFill>
                <a:uFillTx/>
                <a:latin typeface="Bebas Neue" pitchFamily="34" charset="0"/>
              </a:defRPr>
            </a:lvl1pPr>
            <a:lvl2pPr marL="609585" indent="0">
              <a:buNone/>
              <a:defRPr sz="2667" b="1">
                <a:uFillTx/>
              </a:defRPr>
            </a:lvl2pPr>
            <a:lvl3pPr marL="1219170" indent="0">
              <a:buNone/>
              <a:defRPr sz="2400" b="1">
                <a:uFillTx/>
              </a:defRPr>
            </a:lvl3pPr>
            <a:lvl4pPr marL="1828754" indent="0">
              <a:buNone/>
              <a:defRPr sz="2133" b="1">
                <a:uFillTx/>
              </a:defRPr>
            </a:lvl4pPr>
            <a:lvl5pPr marL="2438339" indent="0">
              <a:buNone/>
              <a:defRPr sz="2133" b="1">
                <a:uFillTx/>
              </a:defRPr>
            </a:lvl5pPr>
            <a:lvl6pPr marL="3047924" indent="0">
              <a:buNone/>
              <a:defRPr sz="2133" b="1">
                <a:uFillTx/>
              </a:defRPr>
            </a:lvl6pPr>
            <a:lvl7pPr marL="3657509" indent="0">
              <a:buNone/>
              <a:defRPr sz="2133" b="1">
                <a:uFillTx/>
              </a:defRPr>
            </a:lvl7pPr>
            <a:lvl8pPr marL="4267093" indent="0">
              <a:buNone/>
              <a:defRPr sz="2133" b="1">
                <a:uFillTx/>
              </a:defRPr>
            </a:lvl8pPr>
            <a:lvl9pPr marL="4876678" indent="0">
              <a:buNone/>
              <a:defRPr sz="2133" b="1">
                <a:uFillTx/>
              </a:defRPr>
            </a:lvl9pPr>
          </a:lstStyle>
          <a:p>
            <a:pPr lvl="0"/>
            <a:r>
              <a:rPr lang="en-US" dirty="0">
                <a:uFillTx/>
              </a:rPr>
              <a:t>Click to edit Master text styles</a:t>
            </a:r>
          </a:p>
        </p:txBody>
      </p:sp>
      <p:sp>
        <p:nvSpPr>
          <p:cNvPr id="4" name="Content Placeholder 3"/>
          <p:cNvSpPr>
            <a:spLocks noGrp="1"/>
          </p:cNvSpPr>
          <p:nvPr>
            <p:ph sz="half" idx="2"/>
          </p:nvPr>
        </p:nvSpPr>
        <p:spPr>
          <a:xfrm>
            <a:off x="609600" y="1935161"/>
            <a:ext cx="5386917" cy="3951288"/>
          </a:xfrm>
        </p:spPr>
        <p:txBody>
          <a:bodyPr>
            <a:normAutofit/>
          </a:bodyPr>
          <a:lstStyle>
            <a:lvl1pPr>
              <a:defRPr sz="1467">
                <a:uFillTx/>
              </a:defRPr>
            </a:lvl1pPr>
            <a:lvl2pPr>
              <a:defRPr sz="1467">
                <a:uFillTx/>
              </a:defRPr>
            </a:lvl2pPr>
            <a:lvl3pPr>
              <a:defRPr sz="1467">
                <a:uFillTx/>
              </a:defRPr>
            </a:lvl3pPr>
            <a:lvl4pPr>
              <a:defRPr sz="1467">
                <a:uFillTx/>
              </a:defRPr>
            </a:lvl4pPr>
            <a:lvl5pPr>
              <a:defRPr sz="1467">
                <a:uFillTx/>
              </a:defRPr>
            </a:lvl5pPr>
            <a:lvl6pPr>
              <a:defRPr sz="2133">
                <a:uFillTx/>
              </a:defRPr>
            </a:lvl6pPr>
            <a:lvl7pPr>
              <a:defRPr sz="2133">
                <a:uFillTx/>
              </a:defRPr>
            </a:lvl7pPr>
            <a:lvl8pPr>
              <a:defRPr sz="2133">
                <a:uFillTx/>
              </a:defRPr>
            </a:lvl8pPr>
            <a:lvl9pPr>
              <a:defRPr sz="2133">
                <a:uFillTx/>
              </a:defRPr>
            </a:lvl9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endParaRPr lang="en-JM" dirty="0">
              <a:uFillTx/>
            </a:endParaRPr>
          </a:p>
        </p:txBody>
      </p:sp>
      <p:sp>
        <p:nvSpPr>
          <p:cNvPr id="5" name="Text Placeholder 4"/>
          <p:cNvSpPr>
            <a:spLocks noGrp="1"/>
          </p:cNvSpPr>
          <p:nvPr>
            <p:ph type="body" sz="quarter" idx="3"/>
          </p:nvPr>
        </p:nvSpPr>
        <p:spPr>
          <a:xfrm>
            <a:off x="6193372" y="1295400"/>
            <a:ext cx="5389033" cy="639763"/>
          </a:xfrm>
        </p:spPr>
        <p:txBody>
          <a:bodyPr anchor="b">
            <a:normAutofit/>
          </a:bodyPr>
          <a:lstStyle>
            <a:lvl1pPr marL="0" indent="0">
              <a:buNone/>
              <a:defRPr sz="2267" b="0">
                <a:solidFill>
                  <a:srgbClr val="0070C0"/>
                </a:solidFill>
                <a:uFillTx/>
                <a:latin typeface="Bebas Neue" pitchFamily="34" charset="0"/>
              </a:defRPr>
            </a:lvl1pPr>
            <a:lvl2pPr marL="609585" indent="0">
              <a:buNone/>
              <a:defRPr sz="2667" b="1">
                <a:uFillTx/>
              </a:defRPr>
            </a:lvl2pPr>
            <a:lvl3pPr marL="1219170" indent="0">
              <a:buNone/>
              <a:defRPr sz="2400" b="1">
                <a:uFillTx/>
              </a:defRPr>
            </a:lvl3pPr>
            <a:lvl4pPr marL="1828754" indent="0">
              <a:buNone/>
              <a:defRPr sz="2133" b="1">
                <a:uFillTx/>
              </a:defRPr>
            </a:lvl4pPr>
            <a:lvl5pPr marL="2438339" indent="0">
              <a:buNone/>
              <a:defRPr sz="2133" b="1">
                <a:uFillTx/>
              </a:defRPr>
            </a:lvl5pPr>
            <a:lvl6pPr marL="3047924" indent="0">
              <a:buNone/>
              <a:defRPr sz="2133" b="1">
                <a:uFillTx/>
              </a:defRPr>
            </a:lvl6pPr>
            <a:lvl7pPr marL="3657509" indent="0">
              <a:buNone/>
              <a:defRPr sz="2133" b="1">
                <a:uFillTx/>
              </a:defRPr>
            </a:lvl7pPr>
            <a:lvl8pPr marL="4267093" indent="0">
              <a:buNone/>
              <a:defRPr sz="2133" b="1">
                <a:uFillTx/>
              </a:defRPr>
            </a:lvl8pPr>
            <a:lvl9pPr marL="4876678" indent="0">
              <a:buNone/>
              <a:defRPr sz="2133" b="1">
                <a:uFillTx/>
              </a:defRPr>
            </a:lvl9pPr>
          </a:lstStyle>
          <a:p>
            <a:pPr lvl="0"/>
            <a:r>
              <a:rPr lang="en-US" dirty="0">
                <a:uFillTx/>
              </a:rPr>
              <a:t>Click to edit Master text styles</a:t>
            </a:r>
          </a:p>
        </p:txBody>
      </p:sp>
      <p:sp>
        <p:nvSpPr>
          <p:cNvPr id="6" name="Content Placeholder 5"/>
          <p:cNvSpPr>
            <a:spLocks noGrp="1"/>
          </p:cNvSpPr>
          <p:nvPr>
            <p:ph sz="quarter" idx="4"/>
          </p:nvPr>
        </p:nvSpPr>
        <p:spPr>
          <a:xfrm>
            <a:off x="6193372" y="1935161"/>
            <a:ext cx="5389033" cy="3951288"/>
          </a:xfrm>
        </p:spPr>
        <p:txBody>
          <a:bodyPr>
            <a:normAutofit/>
          </a:bodyPr>
          <a:lstStyle>
            <a:lvl1pPr>
              <a:defRPr sz="1467">
                <a:uFillTx/>
              </a:defRPr>
            </a:lvl1pPr>
            <a:lvl2pPr>
              <a:defRPr sz="1467">
                <a:uFillTx/>
              </a:defRPr>
            </a:lvl2pPr>
            <a:lvl3pPr>
              <a:defRPr sz="1467">
                <a:uFillTx/>
              </a:defRPr>
            </a:lvl3pPr>
            <a:lvl4pPr>
              <a:defRPr sz="1467">
                <a:uFillTx/>
              </a:defRPr>
            </a:lvl4pPr>
            <a:lvl5pPr>
              <a:defRPr sz="1467">
                <a:uFillTx/>
              </a:defRPr>
            </a:lvl5pPr>
            <a:lvl6pPr>
              <a:defRPr sz="2133">
                <a:uFillTx/>
              </a:defRPr>
            </a:lvl6pPr>
            <a:lvl7pPr>
              <a:defRPr sz="2133">
                <a:uFillTx/>
              </a:defRPr>
            </a:lvl7pPr>
            <a:lvl8pPr>
              <a:defRPr sz="2133">
                <a:uFillTx/>
              </a:defRPr>
            </a:lvl8pPr>
            <a:lvl9pPr>
              <a:defRPr sz="2133">
                <a:uFillTx/>
              </a:defRPr>
            </a:lvl9pPr>
          </a:lstStyle>
          <a:p>
            <a:pPr lvl="0"/>
            <a:r>
              <a:rPr lang="en-US" dirty="0">
                <a:uFillTx/>
              </a:rPr>
              <a:t>Click to edit Master text styles</a:t>
            </a:r>
          </a:p>
          <a:p>
            <a:pPr lvl="1"/>
            <a:r>
              <a:rPr lang="en-US" dirty="0">
                <a:uFillTx/>
              </a:rPr>
              <a:t>Second level</a:t>
            </a:r>
          </a:p>
          <a:p>
            <a:pPr lvl="2"/>
            <a:r>
              <a:rPr lang="en-US" dirty="0">
                <a:uFillTx/>
              </a:rPr>
              <a:t>Third level</a:t>
            </a:r>
          </a:p>
          <a:p>
            <a:pPr lvl="3"/>
            <a:r>
              <a:rPr lang="en-US" dirty="0">
                <a:uFillTx/>
              </a:rPr>
              <a:t>Fourth level</a:t>
            </a:r>
          </a:p>
          <a:p>
            <a:pPr lvl="4"/>
            <a:r>
              <a:rPr lang="en-US" dirty="0">
                <a:uFillTx/>
              </a:rPr>
              <a:t>Fifth level</a:t>
            </a:r>
            <a:endParaRPr lang="en-JM" dirty="0">
              <a:uFillTx/>
            </a:endParaRPr>
          </a:p>
        </p:txBody>
      </p:sp>
      <p:sp>
        <p:nvSpPr>
          <p:cNvPr id="7" name="Slide Number Placeholder 5"/>
          <p:cNvSpPr>
            <a:spLocks noGrp="1"/>
          </p:cNvSpPr>
          <p:nvPr>
            <p:ph type="sldNum" sz="quarter" idx="10"/>
          </p:nvPr>
        </p:nvSpPr>
        <p:spPr/>
        <p:txBody>
          <a:bodyPr/>
          <a:lstStyle>
            <a:lvl1pPr>
              <a:defRPr>
                <a:uFillTx/>
              </a:defRPr>
            </a:lvl1pPr>
          </a:lstStyle>
          <a:p>
            <a:fld id="{774F285D-1A55-43D4-8F27-13B97CDA59EE}" type="slidenum">
              <a:rPr lang="en-JM" altLang="en-US">
                <a:uFillTx/>
              </a:rPr>
              <a:pPr/>
              <a:t>‹#›</a:t>
            </a:fld>
            <a:endParaRPr lang="en-JM" altLang="en-US">
              <a:uFillTx/>
            </a:endParaRPr>
          </a:p>
        </p:txBody>
      </p:sp>
      <p:sp>
        <p:nvSpPr>
          <p:cNvPr id="8" name="Footer Placeholder 4"/>
          <p:cNvSpPr>
            <a:spLocks noGrp="1"/>
          </p:cNvSpPr>
          <p:nvPr>
            <p:ph type="ftr" sz="quarter" idx="11"/>
          </p:nvPr>
        </p:nvSpPr>
        <p:spPr>
          <a:xfrm>
            <a:off x="304800" y="73914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Clean Slide">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650521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JM">
              <a:uFillTx/>
            </a:endParaRPr>
          </a:p>
        </p:txBody>
      </p:sp>
      <p:sp>
        <p:nvSpPr>
          <p:cNvPr id="3" name="Slide Number Placeholder 5"/>
          <p:cNvSpPr>
            <a:spLocks noGrp="1"/>
          </p:cNvSpPr>
          <p:nvPr>
            <p:ph type="sldNum" sz="quarter" idx="10"/>
          </p:nvPr>
        </p:nvSpPr>
        <p:spPr/>
        <p:txBody>
          <a:bodyPr/>
          <a:lstStyle>
            <a:lvl1pPr>
              <a:defRPr>
                <a:uFillTx/>
              </a:defRPr>
            </a:lvl1pPr>
          </a:lstStyle>
          <a:p>
            <a:fld id="{89F62D81-82C1-4D0C-A149-CA7627697B66}" type="slidenum">
              <a:rPr lang="en-JM" altLang="en-US">
                <a:uFillTx/>
              </a:rPr>
              <a:pPr/>
              <a:t>‹#›</a:t>
            </a:fld>
            <a:endParaRPr lang="en-JM" altLang="en-US">
              <a:uFillTx/>
            </a:endParaRPr>
          </a:p>
        </p:txBody>
      </p:sp>
      <p:sp>
        <p:nvSpPr>
          <p:cNvPr id="4" name="Footer Placeholder 4"/>
          <p:cNvSpPr>
            <a:spLocks noGrp="1"/>
          </p:cNvSpPr>
          <p:nvPr>
            <p:ph type="ftr" sz="quarter" idx="11"/>
          </p:nvPr>
        </p:nvSpPr>
        <p:spPr>
          <a:xfrm>
            <a:off x="0" y="7696200"/>
            <a:ext cx="8839200" cy="391584"/>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JM">
              <a:uFillTx/>
            </a:endParaRPr>
          </a:p>
        </p:txBody>
      </p:sp>
      <p:sp>
        <p:nvSpPr>
          <p:cNvPr id="12" name="Text Placeholder 18"/>
          <p:cNvSpPr>
            <a:spLocks noGrp="1"/>
          </p:cNvSpPr>
          <p:nvPr>
            <p:ph type="body" sz="quarter" idx="15"/>
          </p:nvPr>
        </p:nvSpPr>
        <p:spPr>
          <a:xfrm>
            <a:off x="711200" y="1803401"/>
            <a:ext cx="2957208" cy="378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13" name="Text Placeholder 20"/>
          <p:cNvSpPr>
            <a:spLocks noGrp="1"/>
          </p:cNvSpPr>
          <p:nvPr>
            <p:ph type="body" sz="quarter" idx="16"/>
          </p:nvPr>
        </p:nvSpPr>
        <p:spPr>
          <a:xfrm>
            <a:off x="711200" y="2108200"/>
            <a:ext cx="3657600" cy="8128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14" name="Text Placeholder 18"/>
          <p:cNvSpPr>
            <a:spLocks noGrp="1"/>
          </p:cNvSpPr>
          <p:nvPr>
            <p:ph type="body" sz="quarter" idx="17"/>
          </p:nvPr>
        </p:nvSpPr>
        <p:spPr>
          <a:xfrm>
            <a:off x="711200" y="3225801"/>
            <a:ext cx="2957208" cy="378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15" name="Text Placeholder 20"/>
          <p:cNvSpPr>
            <a:spLocks noGrp="1"/>
          </p:cNvSpPr>
          <p:nvPr>
            <p:ph type="body" sz="quarter" idx="18"/>
          </p:nvPr>
        </p:nvSpPr>
        <p:spPr>
          <a:xfrm>
            <a:off x="711200" y="3530600"/>
            <a:ext cx="3657600" cy="8128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16" name="Text Placeholder 18"/>
          <p:cNvSpPr>
            <a:spLocks noGrp="1"/>
          </p:cNvSpPr>
          <p:nvPr>
            <p:ph type="body" sz="quarter" idx="19"/>
          </p:nvPr>
        </p:nvSpPr>
        <p:spPr>
          <a:xfrm>
            <a:off x="711200" y="4648201"/>
            <a:ext cx="2957208" cy="378884"/>
          </a:xfrm>
        </p:spPr>
        <p:txBody>
          <a:bodyPr>
            <a:noAutofit/>
          </a:bodyPr>
          <a:lstStyle>
            <a:lvl1pPr marL="0" indent="0">
              <a:buFontTx/>
              <a:buNone/>
              <a:defRPr sz="2133" b="0">
                <a:solidFill>
                  <a:srgbClr val="0070C0"/>
                </a:solidFill>
                <a:uFillTx/>
                <a:latin typeface="Bebas Neue" pitchFamily="34" charset="0"/>
              </a:defRPr>
            </a:lvl1pPr>
            <a:lvl2pPr marL="609585" indent="0">
              <a:buFontTx/>
              <a:buNone/>
              <a:defRPr sz="2133">
                <a:uFillTx/>
                <a:latin typeface="Bebas Neue" pitchFamily="34" charset="0"/>
              </a:defRPr>
            </a:lvl2pPr>
            <a:lvl3pPr marL="1219170" indent="0">
              <a:buFontTx/>
              <a:buNone/>
              <a:defRPr sz="2133">
                <a:uFillTx/>
                <a:latin typeface="Bebas Neue" pitchFamily="34" charset="0"/>
              </a:defRPr>
            </a:lvl3pPr>
            <a:lvl4pPr marL="1828754" indent="0">
              <a:buFontTx/>
              <a:buNone/>
              <a:defRPr sz="2133">
                <a:uFillTx/>
                <a:latin typeface="Bebas Neue" pitchFamily="34" charset="0"/>
              </a:defRPr>
            </a:lvl4pPr>
            <a:lvl5pPr marL="2438339" indent="0">
              <a:buFontTx/>
              <a:buNone/>
              <a:defRPr sz="2133">
                <a:uFillTx/>
                <a:latin typeface="Bebas Neue" pitchFamily="34" charset="0"/>
              </a:defRPr>
            </a:lvl5pPr>
          </a:lstStyle>
          <a:p>
            <a:pPr lvl="0"/>
            <a:endParaRPr lang="en-JM" dirty="0">
              <a:uFillTx/>
            </a:endParaRPr>
          </a:p>
        </p:txBody>
      </p:sp>
      <p:sp>
        <p:nvSpPr>
          <p:cNvPr id="17" name="Text Placeholder 20"/>
          <p:cNvSpPr>
            <a:spLocks noGrp="1"/>
          </p:cNvSpPr>
          <p:nvPr>
            <p:ph type="body" sz="quarter" idx="20"/>
          </p:nvPr>
        </p:nvSpPr>
        <p:spPr>
          <a:xfrm>
            <a:off x="711200" y="4953000"/>
            <a:ext cx="3657600" cy="812800"/>
          </a:xfrm>
        </p:spPr>
        <p:txBody>
          <a:bodyPr>
            <a:normAutofit/>
          </a:bodyPr>
          <a:lstStyle>
            <a:lvl1pPr marL="0" indent="0">
              <a:spcBef>
                <a:spcPts val="0"/>
              </a:spcBef>
              <a:buFontTx/>
              <a:buNone/>
              <a:defRPr sz="1467">
                <a:solidFill>
                  <a:schemeClr val="tx1">
                    <a:lumMod val="85000"/>
                    <a:lumOff val="15000"/>
                  </a:schemeClr>
                </a:solidFill>
                <a:uFillTx/>
                <a:latin typeface="Arial" pitchFamily="34" charset="0"/>
                <a:cs typeface="Arial" pitchFamily="34" charset="0"/>
              </a:defRPr>
            </a:lvl1pPr>
            <a:lvl2pPr marL="609585" indent="0">
              <a:buFontTx/>
              <a:buNone/>
              <a:defRPr>
                <a:uFillTx/>
              </a:defRPr>
            </a:lvl2pPr>
            <a:lvl3pPr marL="1219170" indent="0">
              <a:buFontTx/>
              <a:buNone/>
              <a:defRPr>
                <a:uFillTx/>
              </a:defRPr>
            </a:lvl3pPr>
            <a:lvl4pPr marL="1828754" indent="0">
              <a:buFontTx/>
              <a:buNone/>
              <a:defRPr>
                <a:uFillTx/>
              </a:defRPr>
            </a:lvl4pPr>
            <a:lvl5pPr marL="2438339" indent="0">
              <a:buFontTx/>
              <a:buNone/>
              <a:defRPr>
                <a:uFillTx/>
              </a:defRPr>
            </a:lvl5pPr>
          </a:lstStyle>
          <a:p>
            <a:pPr lvl="0"/>
            <a:endParaRPr lang="en-JM" dirty="0">
              <a:uFillTx/>
            </a:endParaRPr>
          </a:p>
        </p:txBody>
      </p:sp>
      <p:sp>
        <p:nvSpPr>
          <p:cNvPr id="9" name="Slide Number Placeholder 5"/>
          <p:cNvSpPr>
            <a:spLocks noGrp="1"/>
          </p:cNvSpPr>
          <p:nvPr>
            <p:ph type="sldNum" sz="quarter" idx="21"/>
          </p:nvPr>
        </p:nvSpPr>
        <p:spPr/>
        <p:txBody>
          <a:bodyPr/>
          <a:lstStyle>
            <a:lvl1pPr>
              <a:defRPr>
                <a:uFillTx/>
              </a:defRPr>
            </a:lvl1pPr>
          </a:lstStyle>
          <a:p>
            <a:fld id="{C4BC97B0-BA3E-49AE-A7E4-E6884E16A573}" type="slidenum">
              <a:rPr lang="en-JM" altLang="en-US">
                <a:uFillTx/>
              </a:rPr>
              <a:pPr/>
              <a:t>‹#›</a:t>
            </a:fld>
            <a:endParaRPr lang="en-JM" altLang="en-US">
              <a:uFillTx/>
            </a:endParaRPr>
          </a:p>
        </p:txBody>
      </p:sp>
      <p:sp>
        <p:nvSpPr>
          <p:cNvPr id="10" name="Footer Placeholder 4"/>
          <p:cNvSpPr>
            <a:spLocks noGrp="1"/>
          </p:cNvSpPr>
          <p:nvPr>
            <p:ph type="ftr" sz="quarter" idx="22"/>
          </p:nvPr>
        </p:nvSpPr>
        <p:spPr>
          <a:xfrm>
            <a:off x="203200" y="7897285"/>
            <a:ext cx="8839200" cy="391583"/>
          </a:xfrm>
        </p:spPr>
        <p:txBody>
          <a:bodyPr/>
          <a:lstStyle>
            <a:lvl1pPr>
              <a:defRPr sz="2133">
                <a:solidFill>
                  <a:schemeClr val="bg1"/>
                </a:solidFill>
                <a:uFillTx/>
              </a:defRPr>
            </a:lvl1pPr>
          </a:lstStyle>
          <a:p>
            <a:pPr>
              <a:defRPr>
                <a:uFillTx/>
              </a:defRPr>
            </a:pPr>
            <a:r>
              <a:rPr lang="en-JM">
                <a:solidFill>
                  <a:srgbClr val="FFFFFF"/>
                </a:solidFill>
                <a:uFillTx/>
              </a:rPr>
              <a:t>UCR SCHOOL OF BUSINESS</a:t>
            </a: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JM">
              <a:uFillTx/>
            </a:endParaRPr>
          </a:p>
        </p:txBody>
      </p:sp>
      <p:sp>
        <p:nvSpPr>
          <p:cNvPr id="6" name="Text Placeholder 12"/>
          <p:cNvSpPr>
            <a:spLocks noGrp="1"/>
          </p:cNvSpPr>
          <p:nvPr>
            <p:ph type="body" sz="quarter" idx="16"/>
          </p:nvPr>
        </p:nvSpPr>
        <p:spPr>
          <a:xfrm>
            <a:off x="1346200" y="2510117"/>
            <a:ext cx="1803400" cy="1804416"/>
          </a:xfrm>
          <a:prstGeom prst="ellipse">
            <a:avLst/>
          </a:prstGeom>
          <a:solidFill>
            <a:schemeClr val="tx1">
              <a:lumMod val="85000"/>
              <a:lumOff val="15000"/>
            </a:schemeClr>
          </a:solidFill>
        </p:spPr>
        <p:txBody>
          <a:bodyPr anchor="ctr">
            <a:noAutofit/>
          </a:bodyPr>
          <a:lstStyle>
            <a:lvl1pPr marL="0" indent="0" algn="ctr">
              <a:buFontTx/>
              <a:buNone/>
              <a:defRPr sz="1600" b="0">
                <a:solidFill>
                  <a:schemeClr val="bg1"/>
                </a:solidFill>
                <a:uFillTx/>
                <a:latin typeface="Bebas Neue" pitchFamily="34" charset="0"/>
                <a:cs typeface="Arial" pitchFamily="34" charset="0"/>
              </a:defRPr>
            </a:lvl1pPr>
            <a:lvl2pPr marL="609585" indent="0">
              <a:buFontTx/>
              <a:buNone/>
              <a:defRPr sz="2667">
                <a:uFillTx/>
                <a:latin typeface="Bebas Neue" pitchFamily="34" charset="0"/>
              </a:defRPr>
            </a:lvl2pPr>
            <a:lvl3pPr marL="1219170" indent="0">
              <a:buFontTx/>
              <a:buNone/>
              <a:defRPr sz="2667">
                <a:uFillTx/>
                <a:latin typeface="Bebas Neue" pitchFamily="34" charset="0"/>
              </a:defRPr>
            </a:lvl3pPr>
            <a:lvl4pPr marL="1828754" indent="0">
              <a:buFontTx/>
              <a:buNone/>
              <a:defRPr sz="2667">
                <a:uFillTx/>
                <a:latin typeface="Bebas Neue" pitchFamily="34" charset="0"/>
              </a:defRPr>
            </a:lvl4pPr>
            <a:lvl5pPr marL="2438339" indent="0">
              <a:buFontTx/>
              <a:buNone/>
              <a:defRPr sz="2667">
                <a:uFillTx/>
                <a:latin typeface="Bebas Neue" pitchFamily="34" charset="0"/>
              </a:defRPr>
            </a:lvl5pPr>
          </a:lstStyle>
          <a:p>
            <a:pPr lvl="0"/>
            <a:endParaRPr lang="en-JM" dirty="0">
              <a:uFillTx/>
            </a:endParaRPr>
          </a:p>
        </p:txBody>
      </p:sp>
      <p:sp>
        <p:nvSpPr>
          <p:cNvPr id="7" name="Text Placeholder 12"/>
          <p:cNvSpPr>
            <a:spLocks noGrp="1"/>
          </p:cNvSpPr>
          <p:nvPr>
            <p:ph type="body" sz="quarter" idx="17"/>
          </p:nvPr>
        </p:nvSpPr>
        <p:spPr>
          <a:xfrm>
            <a:off x="5207000" y="2518025"/>
            <a:ext cx="1803400" cy="1804416"/>
          </a:xfrm>
          <a:prstGeom prst="ellipse">
            <a:avLst/>
          </a:prstGeom>
          <a:solidFill>
            <a:schemeClr val="tx1">
              <a:lumMod val="85000"/>
              <a:lumOff val="15000"/>
            </a:schemeClr>
          </a:solidFill>
        </p:spPr>
        <p:txBody>
          <a:bodyPr anchor="ctr">
            <a:noAutofit/>
          </a:bodyPr>
          <a:lstStyle>
            <a:lvl1pPr marL="0" indent="0" algn="ctr">
              <a:buFontTx/>
              <a:buNone/>
              <a:defRPr sz="1600" b="0">
                <a:solidFill>
                  <a:schemeClr val="bg1"/>
                </a:solidFill>
                <a:uFillTx/>
                <a:latin typeface="Bebas Neue" pitchFamily="34" charset="0"/>
                <a:cs typeface="Arial" pitchFamily="34" charset="0"/>
              </a:defRPr>
            </a:lvl1pPr>
            <a:lvl2pPr marL="609585" indent="0">
              <a:buFontTx/>
              <a:buNone/>
              <a:defRPr sz="2667">
                <a:uFillTx/>
                <a:latin typeface="Bebas Neue" pitchFamily="34" charset="0"/>
              </a:defRPr>
            </a:lvl2pPr>
            <a:lvl3pPr marL="1219170" indent="0">
              <a:buFontTx/>
              <a:buNone/>
              <a:defRPr sz="2667">
                <a:uFillTx/>
                <a:latin typeface="Bebas Neue" pitchFamily="34" charset="0"/>
              </a:defRPr>
            </a:lvl3pPr>
            <a:lvl4pPr marL="1828754" indent="0">
              <a:buFontTx/>
              <a:buNone/>
              <a:defRPr sz="2667">
                <a:uFillTx/>
                <a:latin typeface="Bebas Neue" pitchFamily="34" charset="0"/>
              </a:defRPr>
            </a:lvl4pPr>
            <a:lvl5pPr marL="2438339" indent="0">
              <a:buFontTx/>
              <a:buNone/>
              <a:defRPr sz="2667">
                <a:uFillTx/>
                <a:latin typeface="Bebas Neue" pitchFamily="34" charset="0"/>
              </a:defRPr>
            </a:lvl5pPr>
          </a:lstStyle>
          <a:p>
            <a:pPr lvl="0"/>
            <a:endParaRPr lang="en-JM" dirty="0">
              <a:uFillTx/>
            </a:endParaRPr>
          </a:p>
        </p:txBody>
      </p:sp>
      <p:sp>
        <p:nvSpPr>
          <p:cNvPr id="8" name="Text Placeholder 12"/>
          <p:cNvSpPr>
            <a:spLocks noGrp="1"/>
          </p:cNvSpPr>
          <p:nvPr>
            <p:ph type="body" sz="quarter" idx="18"/>
          </p:nvPr>
        </p:nvSpPr>
        <p:spPr>
          <a:xfrm>
            <a:off x="9067800" y="2518025"/>
            <a:ext cx="1803400" cy="1804416"/>
          </a:xfrm>
          <a:prstGeom prst="ellipse">
            <a:avLst/>
          </a:prstGeom>
          <a:solidFill>
            <a:schemeClr val="tx1">
              <a:lumMod val="85000"/>
              <a:lumOff val="15000"/>
            </a:schemeClr>
          </a:solidFill>
        </p:spPr>
        <p:txBody>
          <a:bodyPr anchor="ctr">
            <a:noAutofit/>
          </a:bodyPr>
          <a:lstStyle>
            <a:lvl1pPr marL="0" indent="0" algn="ctr">
              <a:buFontTx/>
              <a:buNone/>
              <a:defRPr sz="1600" b="0">
                <a:solidFill>
                  <a:schemeClr val="bg1"/>
                </a:solidFill>
                <a:uFillTx/>
                <a:latin typeface="Bebas Neue" pitchFamily="34" charset="0"/>
                <a:cs typeface="Arial" pitchFamily="34" charset="0"/>
              </a:defRPr>
            </a:lvl1pPr>
            <a:lvl2pPr marL="609585" indent="0">
              <a:buFontTx/>
              <a:buNone/>
              <a:defRPr sz="2667">
                <a:uFillTx/>
                <a:latin typeface="Bebas Neue" pitchFamily="34" charset="0"/>
              </a:defRPr>
            </a:lvl2pPr>
            <a:lvl3pPr marL="1219170" indent="0">
              <a:buFontTx/>
              <a:buNone/>
              <a:defRPr sz="2667">
                <a:uFillTx/>
                <a:latin typeface="Bebas Neue" pitchFamily="34" charset="0"/>
              </a:defRPr>
            </a:lvl3pPr>
            <a:lvl4pPr marL="1828754" indent="0">
              <a:buFontTx/>
              <a:buNone/>
              <a:defRPr sz="2667">
                <a:uFillTx/>
                <a:latin typeface="Bebas Neue" pitchFamily="34" charset="0"/>
              </a:defRPr>
            </a:lvl4pPr>
            <a:lvl5pPr marL="2438339" indent="0">
              <a:buFontTx/>
              <a:buNone/>
              <a:defRPr sz="2667">
                <a:uFillTx/>
                <a:latin typeface="Bebas Neue" pitchFamily="34" charset="0"/>
              </a:defRPr>
            </a:lvl5pPr>
          </a:lstStyle>
          <a:p>
            <a:pPr lvl="0"/>
            <a:endParaRPr lang="en-JM" dirty="0">
              <a:uFillTx/>
            </a:endParaRPr>
          </a:p>
        </p:txBody>
      </p:sp>
      <p:sp>
        <p:nvSpPr>
          <p:cNvPr id="9" name="Text Placeholder 27"/>
          <p:cNvSpPr>
            <a:spLocks noGrp="1"/>
          </p:cNvSpPr>
          <p:nvPr>
            <p:ph type="body" sz="quarter" idx="19"/>
          </p:nvPr>
        </p:nvSpPr>
        <p:spPr>
          <a:xfrm>
            <a:off x="778933" y="4576234"/>
            <a:ext cx="2878667" cy="1189567"/>
          </a:xfrm>
        </p:spPr>
        <p:txBody>
          <a:bodyPr>
            <a:normAutofit/>
          </a:bodyPr>
          <a:lstStyle>
            <a:lvl1pPr marL="0" indent="0" algn="ctr">
              <a:spcBef>
                <a:spcPts val="0"/>
              </a:spcBef>
              <a:buNone/>
              <a:defRPr sz="1600">
                <a:solidFill>
                  <a:schemeClr val="tx1">
                    <a:lumMod val="85000"/>
                    <a:lumOff val="15000"/>
                  </a:schemeClr>
                </a:solidFill>
                <a:uFillTx/>
                <a:latin typeface="Arial" pitchFamily="34" charset="0"/>
                <a:cs typeface="Arial" pitchFamily="34" charset="0"/>
              </a:defRPr>
            </a:lvl1pPr>
          </a:lstStyle>
          <a:p>
            <a:pPr lvl="0"/>
            <a:endParaRPr lang="en-JM" dirty="0">
              <a:uFillTx/>
            </a:endParaRPr>
          </a:p>
        </p:txBody>
      </p:sp>
      <p:sp>
        <p:nvSpPr>
          <p:cNvPr id="10" name="Text Placeholder 27"/>
          <p:cNvSpPr>
            <a:spLocks noGrp="1"/>
          </p:cNvSpPr>
          <p:nvPr>
            <p:ph type="body" sz="quarter" idx="20"/>
          </p:nvPr>
        </p:nvSpPr>
        <p:spPr>
          <a:xfrm>
            <a:off x="4673600" y="4576234"/>
            <a:ext cx="2878667" cy="1189567"/>
          </a:xfrm>
        </p:spPr>
        <p:txBody>
          <a:bodyPr>
            <a:normAutofit/>
          </a:bodyPr>
          <a:lstStyle>
            <a:lvl1pPr marL="0" indent="0" algn="ctr">
              <a:spcBef>
                <a:spcPts val="0"/>
              </a:spcBef>
              <a:buNone/>
              <a:defRPr sz="1600">
                <a:solidFill>
                  <a:schemeClr val="tx1">
                    <a:lumMod val="85000"/>
                    <a:lumOff val="15000"/>
                  </a:schemeClr>
                </a:solidFill>
                <a:uFillTx/>
                <a:latin typeface="Arial" pitchFamily="34" charset="0"/>
                <a:cs typeface="Arial" pitchFamily="34" charset="0"/>
              </a:defRPr>
            </a:lvl1pPr>
          </a:lstStyle>
          <a:p>
            <a:pPr lvl="0"/>
            <a:endParaRPr lang="en-JM" dirty="0">
              <a:uFillTx/>
            </a:endParaRPr>
          </a:p>
        </p:txBody>
      </p:sp>
      <p:sp>
        <p:nvSpPr>
          <p:cNvPr id="11" name="Text Placeholder 27"/>
          <p:cNvSpPr>
            <a:spLocks noGrp="1"/>
          </p:cNvSpPr>
          <p:nvPr>
            <p:ph type="body" sz="quarter" idx="21"/>
          </p:nvPr>
        </p:nvSpPr>
        <p:spPr>
          <a:xfrm>
            <a:off x="8500533" y="4576234"/>
            <a:ext cx="2878667" cy="1189567"/>
          </a:xfrm>
        </p:spPr>
        <p:txBody>
          <a:bodyPr>
            <a:normAutofit/>
          </a:bodyPr>
          <a:lstStyle>
            <a:lvl1pPr marL="0" indent="0" algn="ctr">
              <a:spcBef>
                <a:spcPts val="0"/>
              </a:spcBef>
              <a:buNone/>
              <a:defRPr sz="1600">
                <a:solidFill>
                  <a:schemeClr val="tx1">
                    <a:lumMod val="85000"/>
                    <a:lumOff val="15000"/>
                  </a:schemeClr>
                </a:solidFill>
                <a:uFillTx/>
                <a:latin typeface="Arial" pitchFamily="34" charset="0"/>
                <a:cs typeface="Arial" pitchFamily="34" charset="0"/>
              </a:defRPr>
            </a:lvl1pPr>
          </a:lstStyle>
          <a:p>
            <a:pPr lvl="0"/>
            <a:endParaRPr lang="en-JM" dirty="0">
              <a:uFillTx/>
            </a:endParaRPr>
          </a:p>
        </p:txBody>
      </p:sp>
      <p:sp>
        <p:nvSpPr>
          <p:cNvPr id="12" name="Content Placeholder 21"/>
          <p:cNvSpPr>
            <a:spLocks noGrp="1"/>
          </p:cNvSpPr>
          <p:nvPr>
            <p:ph sz="quarter" idx="13"/>
          </p:nvPr>
        </p:nvSpPr>
        <p:spPr>
          <a:xfrm>
            <a:off x="609600" y="1320800"/>
            <a:ext cx="10972800" cy="685800"/>
          </a:xfrm>
        </p:spPr>
        <p:txBody>
          <a:bodyPr>
            <a:normAutofit/>
          </a:bodyPr>
          <a:lstStyle>
            <a:lvl1pPr>
              <a:buNone/>
              <a:defRPr sz="1600">
                <a:solidFill>
                  <a:schemeClr val="tx1">
                    <a:lumMod val="65000"/>
                    <a:lumOff val="35000"/>
                  </a:schemeClr>
                </a:solidFill>
                <a:uFillTx/>
              </a:defRPr>
            </a:lvl1pPr>
          </a:lstStyle>
          <a:p>
            <a:pPr lvl="0"/>
            <a:endParaRPr lang="en-JM" dirty="0">
              <a:uFillTx/>
            </a:endParaRPr>
          </a:p>
        </p:txBody>
      </p:sp>
      <p:sp>
        <p:nvSpPr>
          <p:cNvPr id="13" name="Slide Number Placeholder 5"/>
          <p:cNvSpPr>
            <a:spLocks noGrp="1"/>
          </p:cNvSpPr>
          <p:nvPr>
            <p:ph type="sldNum" sz="quarter" idx="22"/>
          </p:nvPr>
        </p:nvSpPr>
        <p:spPr/>
        <p:txBody>
          <a:bodyPr/>
          <a:lstStyle>
            <a:lvl1pPr>
              <a:defRPr>
                <a:uFillTx/>
              </a:defRPr>
            </a:lvl1pPr>
          </a:lstStyle>
          <a:p>
            <a:fld id="{ECC7C00F-8BB2-4CEB-8EA6-A71B5620256C}" type="slidenum">
              <a:rPr lang="en-JM" altLang="en-US">
                <a:uFillTx/>
              </a:rPr>
              <a:pPr/>
              <a:t>‹#›</a:t>
            </a:fld>
            <a:endParaRPr lang="en-JM" altLang="en-US">
              <a:uFillTx/>
            </a:endParaRPr>
          </a:p>
        </p:txBody>
      </p:sp>
      <p:sp>
        <p:nvSpPr>
          <p:cNvPr id="14" name="Footer Placeholder 4"/>
          <p:cNvSpPr>
            <a:spLocks noGrp="1"/>
          </p:cNvSpPr>
          <p:nvPr>
            <p:ph type="ftr" sz="quarter" idx="23"/>
          </p:nvPr>
        </p:nvSpPr>
        <p:spPr>
          <a:xfrm>
            <a:off x="0" y="7943851"/>
            <a:ext cx="8839200" cy="391583"/>
          </a:xfrm>
        </p:spPr>
        <p:txBody>
          <a:bodyPr/>
          <a:lstStyle>
            <a:lvl1pPr>
              <a:defRPr>
                <a:uFillTx/>
              </a:defRPr>
            </a:lvl1pPr>
          </a:lstStyle>
          <a:p>
            <a:pPr>
              <a:defRPr>
                <a:uFillTx/>
              </a:defRPr>
            </a:pPr>
            <a:r>
              <a:rPr lang="en-JM">
                <a:uFillTx/>
              </a:rPr>
              <a:t>PUT THE NAME OF YOUR COMPANY HERE</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pic>
        <p:nvPicPr>
          <p:cNvPr id="10" name="Picture 19"/>
          <p:cNvPicPr>
            <a:picLocks noChangeAspect="1"/>
          </p:cNvPicPr>
          <p:nvPr userDrawn="1"/>
        </p:nvPicPr>
        <p:blipFill>
          <a:blip r:embed="rId2" cstate="email"/>
          <a:srcRect/>
          <a:stretch>
            <a:fillRect/>
          </a:stretch>
        </p:blipFill>
        <p:spPr bwMode="auto">
          <a:xfrm>
            <a:off x="1117600" y="1835151"/>
            <a:ext cx="2616200" cy="3327400"/>
          </a:xfrm>
          <a:prstGeom prst="rect">
            <a:avLst/>
          </a:prstGeom>
          <a:noFill/>
          <a:ln>
            <a:noFill/>
          </a:ln>
        </p:spPr>
      </p:pic>
      <p:pic>
        <p:nvPicPr>
          <p:cNvPr id="15" name="Picture 20"/>
          <p:cNvPicPr>
            <a:picLocks noChangeAspect="1"/>
          </p:cNvPicPr>
          <p:nvPr userDrawn="1"/>
        </p:nvPicPr>
        <p:blipFill>
          <a:blip r:embed="rId2" cstate="email"/>
          <a:srcRect/>
          <a:stretch>
            <a:fillRect/>
          </a:stretch>
        </p:blipFill>
        <p:spPr bwMode="auto">
          <a:xfrm>
            <a:off x="4800600" y="1805517"/>
            <a:ext cx="2616200" cy="3327400"/>
          </a:xfrm>
          <a:prstGeom prst="rect">
            <a:avLst/>
          </a:prstGeom>
          <a:noFill/>
          <a:ln>
            <a:noFill/>
          </a:ln>
        </p:spPr>
      </p:pic>
      <p:pic>
        <p:nvPicPr>
          <p:cNvPr id="16" name="Picture 21"/>
          <p:cNvPicPr>
            <a:picLocks noChangeAspect="1"/>
          </p:cNvPicPr>
          <p:nvPr userDrawn="1"/>
        </p:nvPicPr>
        <p:blipFill>
          <a:blip r:embed="rId2" cstate="email"/>
          <a:srcRect/>
          <a:stretch>
            <a:fillRect/>
          </a:stretch>
        </p:blipFill>
        <p:spPr bwMode="auto">
          <a:xfrm>
            <a:off x="8559800" y="1805517"/>
            <a:ext cx="2616200" cy="3327400"/>
          </a:xfrm>
          <a:prstGeom prst="rect">
            <a:avLst/>
          </a:prstGeom>
          <a:noFill/>
          <a:ln>
            <a:noFill/>
          </a:ln>
        </p:spPr>
      </p:pic>
      <p:sp>
        <p:nvSpPr>
          <p:cNvPr id="2" name="Title 1"/>
          <p:cNvSpPr>
            <a:spLocks noGrp="1"/>
          </p:cNvSpPr>
          <p:nvPr>
            <p:ph type="title"/>
          </p:nvPr>
        </p:nvSpPr>
        <p:spPr/>
        <p:txBody>
          <a:bodyPr/>
          <a:lstStyle/>
          <a:p>
            <a:r>
              <a:rPr lang="en-US">
                <a:uFillTx/>
              </a:rPr>
              <a:t>Click to edit Master title style</a:t>
            </a:r>
            <a:endParaRPr lang="en-JM">
              <a:uFillTx/>
            </a:endParaRPr>
          </a:p>
        </p:txBody>
      </p:sp>
      <p:sp>
        <p:nvSpPr>
          <p:cNvPr id="7" name="Picture Placeholder 12"/>
          <p:cNvSpPr>
            <a:spLocks noGrp="1"/>
          </p:cNvSpPr>
          <p:nvPr>
            <p:ph type="pic" sz="quarter" idx="16"/>
          </p:nvPr>
        </p:nvSpPr>
        <p:spPr>
          <a:xfrm>
            <a:off x="1422400" y="2186348"/>
            <a:ext cx="1975104" cy="2540000"/>
          </a:xfrm>
        </p:spPr>
        <p:txBody>
          <a:bodyPr rtlCol="0">
            <a:normAutofit/>
          </a:bodyPr>
          <a:lstStyle/>
          <a:p>
            <a:pPr lvl="0"/>
            <a:endParaRPr lang="en-JM" noProof="0">
              <a:uFillTx/>
            </a:endParaRPr>
          </a:p>
        </p:txBody>
      </p:sp>
      <p:sp>
        <p:nvSpPr>
          <p:cNvPr id="9" name="Picture Placeholder 12"/>
          <p:cNvSpPr>
            <a:spLocks noGrp="1"/>
          </p:cNvSpPr>
          <p:nvPr>
            <p:ph type="pic" sz="quarter" idx="17"/>
          </p:nvPr>
        </p:nvSpPr>
        <p:spPr>
          <a:xfrm>
            <a:off x="5105439" y="2155796"/>
            <a:ext cx="1975104" cy="2540000"/>
          </a:xfrm>
        </p:spPr>
        <p:txBody>
          <a:bodyPr rtlCol="0">
            <a:normAutofit/>
          </a:bodyPr>
          <a:lstStyle/>
          <a:p>
            <a:pPr lvl="0"/>
            <a:endParaRPr lang="en-JM" noProof="0">
              <a:uFillTx/>
            </a:endParaRPr>
          </a:p>
        </p:txBody>
      </p:sp>
      <p:sp>
        <p:nvSpPr>
          <p:cNvPr id="11" name="Picture Placeholder 12"/>
          <p:cNvSpPr>
            <a:spLocks noGrp="1"/>
          </p:cNvSpPr>
          <p:nvPr>
            <p:ph type="pic" sz="quarter" idx="18"/>
          </p:nvPr>
        </p:nvSpPr>
        <p:spPr>
          <a:xfrm>
            <a:off x="8864639" y="2155796"/>
            <a:ext cx="1975104" cy="2540000"/>
          </a:xfrm>
        </p:spPr>
        <p:txBody>
          <a:bodyPr rtlCol="0">
            <a:normAutofit/>
          </a:bodyPr>
          <a:lstStyle/>
          <a:p>
            <a:pPr lvl="0"/>
            <a:endParaRPr lang="en-JM" noProof="0">
              <a:uFillTx/>
            </a:endParaRPr>
          </a:p>
        </p:txBody>
      </p:sp>
      <p:sp>
        <p:nvSpPr>
          <p:cNvPr id="12" name="Text Placeholder 11"/>
          <p:cNvSpPr>
            <a:spLocks noGrp="1"/>
          </p:cNvSpPr>
          <p:nvPr>
            <p:ph type="body" sz="quarter" idx="19"/>
          </p:nvPr>
        </p:nvSpPr>
        <p:spPr>
          <a:xfrm>
            <a:off x="1016000" y="5156200"/>
            <a:ext cx="2743200" cy="402336"/>
          </a:xfrm>
          <a:noFill/>
          <a:ln>
            <a:noFill/>
          </a:ln>
        </p:spPr>
        <p:txBody>
          <a:bodyPr anchor="ctr">
            <a:noAutofit/>
          </a:bodyPr>
          <a:lstStyle>
            <a:lvl1pPr marL="0" indent="0" algn="ctr">
              <a:buFontTx/>
              <a:buNone/>
              <a:defRPr sz="1867" baseline="0">
                <a:solidFill>
                  <a:schemeClr val="tx1">
                    <a:lumMod val="75000"/>
                    <a:lumOff val="25000"/>
                  </a:schemeClr>
                </a:solidFill>
                <a:uFillTx/>
                <a:latin typeface="Bebas Neue" pitchFamily="34" charset="0"/>
              </a:defRPr>
            </a:lvl1pPr>
            <a:lvl2pPr marL="609585" indent="0">
              <a:buFontTx/>
              <a:buNone/>
              <a:defRPr>
                <a:uFillTx/>
                <a:latin typeface="Bebas Neue" pitchFamily="34" charset="0"/>
              </a:defRPr>
            </a:lvl2pPr>
            <a:lvl3pPr marL="1219170" indent="0">
              <a:buFontTx/>
              <a:buNone/>
              <a:defRPr>
                <a:uFillTx/>
                <a:latin typeface="Bebas Neue" pitchFamily="34" charset="0"/>
              </a:defRPr>
            </a:lvl3pPr>
            <a:lvl4pPr marL="1828754" indent="0">
              <a:buFontTx/>
              <a:buNone/>
              <a:defRPr>
                <a:uFillTx/>
                <a:latin typeface="Bebas Neue" pitchFamily="34" charset="0"/>
              </a:defRPr>
            </a:lvl4pPr>
            <a:lvl5pPr marL="2438339" indent="0">
              <a:buFontTx/>
              <a:buNone/>
              <a:defRPr>
                <a:uFillTx/>
                <a:latin typeface="Bebas Neue" pitchFamily="34" charset="0"/>
              </a:defRPr>
            </a:lvl5pPr>
          </a:lstStyle>
          <a:p>
            <a:pPr lvl="0"/>
            <a:r>
              <a:rPr lang="en-US">
                <a:uFillTx/>
              </a:rPr>
              <a:t>Click to edit Master text styles</a:t>
            </a:r>
          </a:p>
        </p:txBody>
      </p:sp>
      <p:sp>
        <p:nvSpPr>
          <p:cNvPr id="13" name="Text Placeholder 11"/>
          <p:cNvSpPr>
            <a:spLocks noGrp="1"/>
          </p:cNvSpPr>
          <p:nvPr>
            <p:ph type="body" sz="quarter" idx="20"/>
          </p:nvPr>
        </p:nvSpPr>
        <p:spPr>
          <a:xfrm>
            <a:off x="4775200" y="5156200"/>
            <a:ext cx="2743200" cy="402336"/>
          </a:xfrm>
          <a:noFill/>
          <a:ln>
            <a:noFill/>
          </a:ln>
        </p:spPr>
        <p:txBody>
          <a:bodyPr anchor="ctr">
            <a:noAutofit/>
          </a:bodyPr>
          <a:lstStyle>
            <a:lvl1pPr marL="0" indent="0" algn="ctr">
              <a:buFontTx/>
              <a:buNone/>
              <a:defRPr sz="1867" baseline="0">
                <a:solidFill>
                  <a:schemeClr val="tx1">
                    <a:lumMod val="75000"/>
                    <a:lumOff val="25000"/>
                  </a:schemeClr>
                </a:solidFill>
                <a:uFillTx/>
                <a:latin typeface="Bebas Neue" pitchFamily="34" charset="0"/>
              </a:defRPr>
            </a:lvl1pPr>
            <a:lvl2pPr marL="609585" indent="0">
              <a:buFontTx/>
              <a:buNone/>
              <a:defRPr>
                <a:uFillTx/>
                <a:latin typeface="Bebas Neue" pitchFamily="34" charset="0"/>
              </a:defRPr>
            </a:lvl2pPr>
            <a:lvl3pPr marL="1219170" indent="0">
              <a:buFontTx/>
              <a:buNone/>
              <a:defRPr>
                <a:uFillTx/>
                <a:latin typeface="Bebas Neue" pitchFamily="34" charset="0"/>
              </a:defRPr>
            </a:lvl3pPr>
            <a:lvl4pPr marL="1828754" indent="0">
              <a:buFontTx/>
              <a:buNone/>
              <a:defRPr>
                <a:uFillTx/>
                <a:latin typeface="Bebas Neue" pitchFamily="34" charset="0"/>
              </a:defRPr>
            </a:lvl4pPr>
            <a:lvl5pPr marL="2438339" indent="0">
              <a:buFontTx/>
              <a:buNone/>
              <a:defRPr>
                <a:uFillTx/>
                <a:latin typeface="Bebas Neue" pitchFamily="34" charset="0"/>
              </a:defRPr>
            </a:lvl5pPr>
          </a:lstStyle>
          <a:p>
            <a:pPr lvl="0"/>
            <a:r>
              <a:rPr lang="en-US">
                <a:uFillTx/>
              </a:rPr>
              <a:t>Click to edit Master text styles</a:t>
            </a:r>
          </a:p>
        </p:txBody>
      </p:sp>
      <p:sp>
        <p:nvSpPr>
          <p:cNvPr id="14" name="Text Placeholder 11"/>
          <p:cNvSpPr>
            <a:spLocks noGrp="1"/>
          </p:cNvSpPr>
          <p:nvPr>
            <p:ph type="body" sz="quarter" idx="21"/>
          </p:nvPr>
        </p:nvSpPr>
        <p:spPr>
          <a:xfrm>
            <a:off x="8534400" y="5156200"/>
            <a:ext cx="2743200" cy="402336"/>
          </a:xfrm>
          <a:noFill/>
          <a:ln>
            <a:noFill/>
          </a:ln>
        </p:spPr>
        <p:txBody>
          <a:bodyPr anchor="ctr">
            <a:noAutofit/>
          </a:bodyPr>
          <a:lstStyle>
            <a:lvl1pPr marL="0" indent="0" algn="ctr">
              <a:buFontTx/>
              <a:buNone/>
              <a:defRPr sz="1867" baseline="0">
                <a:solidFill>
                  <a:schemeClr val="tx1">
                    <a:lumMod val="75000"/>
                    <a:lumOff val="25000"/>
                  </a:schemeClr>
                </a:solidFill>
                <a:uFillTx/>
                <a:latin typeface="Bebas Neue" pitchFamily="34" charset="0"/>
              </a:defRPr>
            </a:lvl1pPr>
            <a:lvl2pPr marL="609585" indent="0">
              <a:buFontTx/>
              <a:buNone/>
              <a:defRPr>
                <a:uFillTx/>
                <a:latin typeface="Bebas Neue" pitchFamily="34" charset="0"/>
              </a:defRPr>
            </a:lvl2pPr>
            <a:lvl3pPr marL="1219170" indent="0">
              <a:buFontTx/>
              <a:buNone/>
              <a:defRPr>
                <a:uFillTx/>
                <a:latin typeface="Bebas Neue" pitchFamily="34" charset="0"/>
              </a:defRPr>
            </a:lvl3pPr>
            <a:lvl4pPr marL="1828754" indent="0">
              <a:buFontTx/>
              <a:buNone/>
              <a:defRPr>
                <a:uFillTx/>
                <a:latin typeface="Bebas Neue" pitchFamily="34" charset="0"/>
              </a:defRPr>
            </a:lvl4pPr>
            <a:lvl5pPr marL="2438339" indent="0">
              <a:buFontTx/>
              <a:buNone/>
              <a:defRPr>
                <a:uFillTx/>
                <a:latin typeface="Bebas Neue" pitchFamily="34" charset="0"/>
              </a:defRPr>
            </a:lvl5pPr>
          </a:lstStyle>
          <a:p>
            <a:pPr lvl="0"/>
            <a:r>
              <a:rPr lang="en-US">
                <a:uFillTx/>
              </a:rPr>
              <a:t>Click to edit Master text styles</a:t>
            </a:r>
          </a:p>
        </p:txBody>
      </p:sp>
      <p:sp>
        <p:nvSpPr>
          <p:cNvPr id="17" name="Footer Placeholder 3"/>
          <p:cNvSpPr>
            <a:spLocks noGrp="1"/>
          </p:cNvSpPr>
          <p:nvPr>
            <p:ph type="ftr" sz="quarter" idx="22"/>
          </p:nvPr>
        </p:nvSpPr>
        <p:spPr>
          <a:xfrm>
            <a:off x="355600" y="7850718"/>
            <a:ext cx="8839200" cy="391583"/>
          </a:xfrm>
        </p:spPr>
        <p:txBody>
          <a:bodyPr/>
          <a:lstStyle>
            <a:lvl1pPr>
              <a:defRPr>
                <a:uFillTx/>
              </a:defRPr>
            </a:lvl1pPr>
          </a:lstStyle>
          <a:p>
            <a:pPr>
              <a:defRPr>
                <a:uFillTx/>
              </a:defRPr>
            </a:pPr>
            <a:r>
              <a:rPr lang="en-JM">
                <a:uFillTx/>
              </a:rPr>
              <a:t>PUT THE NAME OF YOUR COMPANY HERE</a:t>
            </a:r>
          </a:p>
        </p:txBody>
      </p:sp>
      <p:sp>
        <p:nvSpPr>
          <p:cNvPr id="18" name="Slide Number Placeholder 4"/>
          <p:cNvSpPr>
            <a:spLocks noGrp="1"/>
          </p:cNvSpPr>
          <p:nvPr>
            <p:ph type="sldNum" sz="quarter" idx="23"/>
          </p:nvPr>
        </p:nvSpPr>
        <p:spPr/>
        <p:txBody>
          <a:bodyPr/>
          <a:lstStyle>
            <a:lvl1pPr>
              <a:defRPr>
                <a:uFillTx/>
              </a:defRPr>
            </a:lvl1pPr>
          </a:lstStyle>
          <a:p>
            <a:fld id="{315F3052-2C65-418C-BB85-4463A23EB77F}" type="slidenum">
              <a:rPr lang="en-JM" altLang="en-US">
                <a:uFillTx/>
              </a:rPr>
              <a:pPr/>
              <a:t>‹#›</a:t>
            </a:fld>
            <a:endParaRPr lang="en-JM" altLang="en-US">
              <a:uFillTx/>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584201"/>
            <a:ext cx="10160000" cy="563033"/>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uFillTx/>
              </a:rPr>
              <a:t>Click to edit Master title style</a:t>
            </a:r>
            <a:endParaRPr lang="en-JM" altLang="en-US">
              <a:uFillTx/>
            </a:endParaRPr>
          </a:p>
        </p:txBody>
      </p:sp>
      <p:sp>
        <p:nvSpPr>
          <p:cNvPr id="1027" name="Text Placeholder 2"/>
          <p:cNvSpPr>
            <a:spLocks noGrp="1"/>
          </p:cNvSpPr>
          <p:nvPr>
            <p:ph type="body" idx="1"/>
          </p:nvPr>
        </p:nvSpPr>
        <p:spPr bwMode="auto">
          <a:xfrm>
            <a:off x="609600" y="1371601"/>
            <a:ext cx="10972800" cy="452543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uFillTx/>
              </a:rPr>
              <a:t>Click to edit Master text styles</a:t>
            </a:r>
          </a:p>
          <a:p>
            <a:pPr lvl="1"/>
            <a:r>
              <a:rPr lang="en-US" altLang="en-US">
                <a:uFillTx/>
              </a:rPr>
              <a:t>Second level</a:t>
            </a:r>
          </a:p>
          <a:p>
            <a:pPr lvl="2"/>
            <a:r>
              <a:rPr lang="en-US" altLang="en-US">
                <a:uFillTx/>
              </a:rPr>
              <a:t>Third level</a:t>
            </a:r>
          </a:p>
          <a:p>
            <a:pPr lvl="3"/>
            <a:r>
              <a:rPr lang="en-US" altLang="en-US">
                <a:uFillTx/>
              </a:rPr>
              <a:t>Fourth level</a:t>
            </a:r>
          </a:p>
          <a:p>
            <a:pPr lvl="4"/>
            <a:r>
              <a:rPr lang="en-US" altLang="en-US">
                <a:uFillTx/>
              </a:rPr>
              <a:t>Fifth level</a:t>
            </a:r>
            <a:endParaRPr lang="en-JM" altLang="en-US">
              <a:uFillTx/>
            </a:endParaRPr>
          </a:p>
        </p:txBody>
      </p:sp>
      <p:sp>
        <p:nvSpPr>
          <p:cNvPr id="6" name="Slide Number Placeholder 5"/>
          <p:cNvSpPr>
            <a:spLocks noGrp="1"/>
          </p:cNvSpPr>
          <p:nvPr>
            <p:ph type="sldNum" sz="quarter" idx="4"/>
          </p:nvPr>
        </p:nvSpPr>
        <p:spPr>
          <a:xfrm>
            <a:off x="11074400" y="381000"/>
            <a:ext cx="609600" cy="36618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a:solidFill>
                  <a:srgbClr val="898989"/>
                </a:solidFill>
                <a:uFillTx/>
              </a:defRPr>
            </a:lvl1pPr>
          </a:lstStyle>
          <a:p>
            <a:pPr fontAlgn="base">
              <a:spcBef>
                <a:spcPct val="0"/>
              </a:spcBef>
              <a:spcAft>
                <a:spcPct val="0"/>
              </a:spcAft>
            </a:pPr>
            <a:fld id="{5DEC4C83-FBFB-4AD3-BD7A-68B5BD186AC0}" type="slidenum">
              <a:rPr lang="en-JM" altLang="en-US" smtClean="0">
                <a:uFillTx/>
                <a:cs typeface="Arial" panose="020B0604020202020204" pitchFamily="34" charset="0"/>
              </a:rPr>
              <a:pPr fontAlgn="base">
                <a:spcBef>
                  <a:spcPct val="0"/>
                </a:spcBef>
                <a:spcAft>
                  <a:spcPct val="0"/>
                </a:spcAft>
              </a:pPr>
              <a:t>‹#›</a:t>
            </a:fld>
            <a:endParaRPr lang="en-JM" altLang="en-US">
              <a:uFillTx/>
              <a:cs typeface="Arial" panose="020B0604020202020204" pitchFamily="34" charset="0"/>
            </a:endParaRPr>
          </a:p>
        </p:txBody>
      </p:sp>
      <p:sp>
        <p:nvSpPr>
          <p:cNvPr id="8" name="Rectangle 7"/>
          <p:cNvSpPr>
            <a:spLocks/>
          </p:cNvSpPr>
          <p:nvPr/>
        </p:nvSpPr>
        <p:spPr>
          <a:xfrm>
            <a:off x="0" y="558800"/>
            <a:ext cx="203200" cy="533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JM" altLang="en-US" sz="2400">
              <a:solidFill>
                <a:srgbClr val="FFFFFF"/>
              </a:solidFill>
              <a:uFillTx/>
            </a:endParaRPr>
          </a:p>
        </p:txBody>
      </p:sp>
      <p:cxnSp>
        <p:nvCxnSpPr>
          <p:cNvPr id="16" name="Straight Connector 15"/>
          <p:cNvCxnSpPr/>
          <p:nvPr userDrawn="1"/>
        </p:nvCxnSpPr>
        <p:spPr bwMode="auto">
          <a:xfrm>
            <a:off x="0" y="802217"/>
            <a:ext cx="135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0" y="863600"/>
            <a:ext cx="1354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userDrawn="1"/>
        </p:nvSpPr>
        <p:spPr bwMode="auto">
          <a:xfrm>
            <a:off x="0" y="6258984"/>
            <a:ext cx="12192000" cy="624416"/>
          </a:xfrm>
          <a:prstGeom prst="rect">
            <a:avLst/>
          </a:prstGeom>
          <a:solidFill>
            <a:schemeClr val="bg1"/>
          </a:solidFill>
          <a:ln>
            <a:noFill/>
          </a:ln>
          <a:effectLst>
            <a:outerShdw blurRad="40000" dist="23000" dir="5400000" rotWithShape="0">
              <a:srgbClr val="808080">
                <a:alpha val="34998"/>
              </a:srgbClr>
            </a:outerShdw>
          </a:effectLst>
        </p:spPr>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US" altLang="en-US" sz="2400">
              <a:solidFill>
                <a:srgbClr val="FFFFFF"/>
              </a:solidFill>
              <a:uFillTx/>
            </a:endParaRPr>
          </a:p>
        </p:txBody>
      </p:sp>
      <p:sp>
        <p:nvSpPr>
          <p:cNvPr id="14" name="Oval 13">
            <a:hlinkClick r:id="" action="ppaction://hlinkshowjump?jump=nextslide" highlightClick="1"/>
          </p:cNvPr>
          <p:cNvSpPr>
            <a:spLocks noChangeArrowheads="1"/>
          </p:cNvSpPr>
          <p:nvPr/>
        </p:nvSpPr>
        <p:spPr bwMode="auto">
          <a:xfrm>
            <a:off x="11176000" y="6375400"/>
            <a:ext cx="366184" cy="366184"/>
          </a:xfrm>
          <a:prstGeom prst="ellipse">
            <a:avLst/>
          </a:prstGeom>
          <a:solidFill>
            <a:srgbClr val="F2F2F2"/>
          </a:solidFill>
          <a:ln>
            <a:noFill/>
          </a:ln>
          <a:effectLst>
            <a:outerShdw blurRad="63500" sx="102000" sy="102000" algn="ctr" rotWithShape="0">
              <a:srgbClr val="000000">
                <a:alpha val="39998"/>
              </a:srgbClr>
            </a:outerShdw>
          </a:effectLst>
        </p:spPr>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JM" altLang="en-US" sz="1867" b="1">
              <a:solidFill>
                <a:srgbClr val="BFBFBF"/>
              </a:solidFill>
              <a:uFillTx/>
            </a:endParaRPr>
          </a:p>
        </p:txBody>
      </p:sp>
      <p:sp>
        <p:nvSpPr>
          <p:cNvPr id="15" name="Oval 14">
            <a:hlinkClick r:id="" action="ppaction://hlinkshowjump?jump=previousslide" highlightClick="1"/>
          </p:cNvPr>
          <p:cNvSpPr>
            <a:spLocks noChangeArrowheads="1"/>
          </p:cNvSpPr>
          <p:nvPr/>
        </p:nvSpPr>
        <p:spPr bwMode="auto">
          <a:xfrm>
            <a:off x="10714567" y="6375400"/>
            <a:ext cx="366184" cy="366184"/>
          </a:xfrm>
          <a:prstGeom prst="ellipse">
            <a:avLst/>
          </a:prstGeom>
          <a:solidFill>
            <a:srgbClr val="F2F2F2"/>
          </a:solidFill>
          <a:ln>
            <a:noFill/>
          </a:ln>
          <a:effectLst>
            <a:outerShdw blurRad="63500" sx="102000" sy="102000" algn="ctr" rotWithShape="0">
              <a:srgbClr val="000000">
                <a:alpha val="39998"/>
              </a:srgbClr>
            </a:outerShdw>
          </a:effectLst>
        </p:spPr>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JM" altLang="en-US" sz="1867" b="1">
              <a:solidFill>
                <a:srgbClr val="BFBFBF"/>
              </a:solidFill>
              <a:uFillTx/>
            </a:endParaRPr>
          </a:p>
        </p:txBody>
      </p:sp>
      <p:sp>
        <p:nvSpPr>
          <p:cNvPr id="18" name="Chevron 17"/>
          <p:cNvSpPr>
            <a:spLocks/>
          </p:cNvSpPr>
          <p:nvPr userDrawn="1"/>
        </p:nvSpPr>
        <p:spPr>
          <a:xfrm flipH="1">
            <a:off x="10830984" y="6485467"/>
            <a:ext cx="110067" cy="133351"/>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JM" altLang="en-US" sz="2400">
              <a:solidFill>
                <a:srgbClr val="000000"/>
              </a:solidFill>
              <a:uFillTx/>
            </a:endParaRPr>
          </a:p>
        </p:txBody>
      </p:sp>
      <p:sp>
        <p:nvSpPr>
          <p:cNvPr id="19" name="Chevron 18"/>
          <p:cNvSpPr>
            <a:spLocks/>
          </p:cNvSpPr>
          <p:nvPr userDrawn="1"/>
        </p:nvSpPr>
        <p:spPr>
          <a:xfrm>
            <a:off x="11298767" y="6485467"/>
            <a:ext cx="107951" cy="133351"/>
          </a:xfrm>
          <a:prstGeom prst="chevron">
            <a:avLst>
              <a:gd name="adj" fmla="val 79255"/>
            </a:avLst>
          </a:prstGeom>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uFillTx/>
                <a:latin typeface="Arial" panose="020B0604020202020204" pitchFamily="34" charset="0"/>
                <a:cs typeface="Arial" panose="020B0604020202020204" pitchFamily="34" charset="0"/>
              </a:defRPr>
            </a:lvl1pPr>
            <a:lvl2pPr marL="742950" indent="-285750">
              <a:defRPr>
                <a:solidFill>
                  <a:schemeClr val="tx1"/>
                </a:solidFill>
                <a:uFillTx/>
                <a:latin typeface="Arial" panose="020B0604020202020204" pitchFamily="34" charset="0"/>
                <a:cs typeface="Arial" panose="020B0604020202020204" pitchFamily="34" charset="0"/>
              </a:defRPr>
            </a:lvl2pPr>
            <a:lvl3pPr marL="1143000" indent="-228600">
              <a:defRPr>
                <a:solidFill>
                  <a:schemeClr val="tx1"/>
                </a:solidFill>
                <a:uFillTx/>
                <a:latin typeface="Arial" panose="020B0604020202020204" pitchFamily="34" charset="0"/>
                <a:cs typeface="Arial" panose="020B0604020202020204" pitchFamily="34" charset="0"/>
              </a:defRPr>
            </a:lvl3pPr>
            <a:lvl4pPr marL="1600200" indent="-228600">
              <a:defRPr>
                <a:solidFill>
                  <a:schemeClr val="tx1"/>
                </a:solidFill>
                <a:uFillTx/>
                <a:latin typeface="Arial" panose="020B0604020202020204" pitchFamily="34" charset="0"/>
                <a:cs typeface="Arial" panose="020B0604020202020204" pitchFamily="34" charset="0"/>
              </a:defRPr>
            </a:lvl4pPr>
            <a:lvl5pPr marL="2057400" indent="-228600">
              <a:defRPr>
                <a:solidFill>
                  <a:schemeClr val="tx1"/>
                </a:solidFill>
                <a:uFillTx/>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uFillTx/>
                <a:latin typeface="Arial" panose="020B0604020202020204" pitchFamily="34" charset="0"/>
                <a:cs typeface="Arial" panose="020B0604020202020204" pitchFamily="34" charset="0"/>
              </a:defRPr>
            </a:lvl9pPr>
          </a:lstStyle>
          <a:p>
            <a:pPr algn="ctr" fontAlgn="base">
              <a:spcBef>
                <a:spcPct val="0"/>
              </a:spcBef>
              <a:spcAft>
                <a:spcPct val="0"/>
              </a:spcAft>
            </a:pPr>
            <a:endParaRPr lang="en-JM" altLang="en-US" sz="2400">
              <a:solidFill>
                <a:srgbClr val="000000"/>
              </a:solidFill>
              <a:uFillTx/>
            </a:endParaRPr>
          </a:p>
        </p:txBody>
      </p:sp>
      <p:sp>
        <p:nvSpPr>
          <p:cNvPr id="5" name="Footer Placeholder 4"/>
          <p:cNvSpPr>
            <a:spLocks noGrp="1"/>
          </p:cNvSpPr>
          <p:nvPr>
            <p:ph type="ftr" sz="quarter" idx="3"/>
          </p:nvPr>
        </p:nvSpPr>
        <p:spPr>
          <a:xfrm>
            <a:off x="609600" y="6375400"/>
            <a:ext cx="8839200" cy="391584"/>
          </a:xfrm>
          <a:prstGeom prst="rect">
            <a:avLst/>
          </a:prstGeom>
        </p:spPr>
        <p:txBody>
          <a:bodyPr vert="horz" lIns="91440" tIns="45720" rIns="91440" bIns="45720" rtlCol="0" anchor="ctr"/>
          <a:lstStyle>
            <a:lvl1pPr algn="l" eaLnBrk="1" fontAlgn="auto" hangingPunct="1">
              <a:spcBef>
                <a:spcPts val="0"/>
              </a:spcBef>
              <a:spcAft>
                <a:spcPts val="0"/>
              </a:spcAft>
              <a:defRPr sz="1867" b="0">
                <a:solidFill>
                  <a:srgbClr val="7F7F7F"/>
                </a:solidFill>
                <a:uFillTx/>
                <a:latin typeface="Bebas Neue" pitchFamily="34" charset="0"/>
                <a:ea typeface="+mn-ea"/>
                <a:cs typeface="+mn-cs"/>
              </a:defRPr>
            </a:lvl1pPr>
          </a:lstStyle>
          <a:p>
            <a:pPr>
              <a:defRPr>
                <a:uFillTx/>
              </a:defRPr>
            </a:pPr>
            <a:r>
              <a:rPr lang="en-JM">
                <a:uFillTx/>
              </a:rPr>
              <a:t>PUT THE NAME OF YOUR COMPANY HERE</a:t>
            </a:r>
          </a:p>
        </p:txBody>
      </p:sp>
      <p:pic>
        <p:nvPicPr>
          <p:cNvPr id="1038" name="Picture 43"/>
          <p:cNvPicPr>
            <a:picLocks noChangeAspect="1" noChangeArrowheads="1"/>
          </p:cNvPicPr>
          <p:nvPr userDrawn="1"/>
        </p:nvPicPr>
        <p:blipFill>
          <a:blip r:embed="rId39" cstate="email"/>
          <a:srcRect/>
          <a:stretch>
            <a:fillRect/>
          </a:stretch>
        </p:blipFill>
        <p:spPr bwMode="auto">
          <a:xfrm>
            <a:off x="0" y="6121400"/>
            <a:ext cx="12192000" cy="762000"/>
          </a:xfrm>
          <a:prstGeom prst="rect">
            <a:avLst/>
          </a:prstGeom>
          <a:noFill/>
          <a:ln>
            <a:noFill/>
          </a:ln>
        </p:spPr>
      </p:pic>
      <p:sp>
        <p:nvSpPr>
          <p:cNvPr id="21" name="Footer Placeholder 4"/>
          <p:cNvSpPr txBox="1">
            <a:spLocks/>
          </p:cNvSpPr>
          <p:nvPr userDrawn="1"/>
        </p:nvSpPr>
        <p:spPr>
          <a:xfrm>
            <a:off x="406400" y="6305551"/>
            <a:ext cx="8839200" cy="393700"/>
          </a:xfrm>
          <a:prstGeom prst="rect">
            <a:avLst/>
          </a:prstGeom>
        </p:spPr>
        <p:txBody>
          <a:bodyPr/>
          <a:lstStyle>
            <a:defPPr>
              <a:defRPr lang="en-US">
                <a:uFillTx/>
              </a:defRPr>
            </a:defPPr>
            <a:lvl1pPr algn="l" rtl="0" fontAlgn="base">
              <a:spcBef>
                <a:spcPct val="0"/>
              </a:spcBef>
              <a:spcAft>
                <a:spcPct val="0"/>
              </a:spcAft>
              <a:defRPr sz="1600" kern="1200">
                <a:solidFill>
                  <a:schemeClr val="bg1"/>
                </a:solidFill>
                <a:uFillTx/>
                <a:latin typeface="Arial" charset="0"/>
                <a:ea typeface="Arial" charset="0"/>
                <a:cs typeface="Arial" charset="0"/>
              </a:defRPr>
            </a:lvl1pPr>
            <a:lvl2pPr marL="457200" algn="l" rtl="0" fontAlgn="base">
              <a:spcBef>
                <a:spcPct val="0"/>
              </a:spcBef>
              <a:spcAft>
                <a:spcPct val="0"/>
              </a:spcAft>
              <a:defRPr kern="1200">
                <a:solidFill>
                  <a:schemeClr val="tx1"/>
                </a:solidFill>
                <a:uFillTx/>
                <a:latin typeface="Arial" charset="0"/>
                <a:ea typeface="Arial" charset="0"/>
                <a:cs typeface="Arial" charset="0"/>
              </a:defRPr>
            </a:lvl2pPr>
            <a:lvl3pPr marL="914400" algn="l" rtl="0" fontAlgn="base">
              <a:spcBef>
                <a:spcPct val="0"/>
              </a:spcBef>
              <a:spcAft>
                <a:spcPct val="0"/>
              </a:spcAft>
              <a:defRPr kern="1200">
                <a:solidFill>
                  <a:schemeClr val="tx1"/>
                </a:solidFill>
                <a:uFillTx/>
                <a:latin typeface="Arial" charset="0"/>
                <a:ea typeface="Arial" charset="0"/>
                <a:cs typeface="Arial" charset="0"/>
              </a:defRPr>
            </a:lvl3pPr>
            <a:lvl4pPr marL="1371600" algn="l" rtl="0" fontAlgn="base">
              <a:spcBef>
                <a:spcPct val="0"/>
              </a:spcBef>
              <a:spcAft>
                <a:spcPct val="0"/>
              </a:spcAft>
              <a:defRPr kern="1200">
                <a:solidFill>
                  <a:schemeClr val="tx1"/>
                </a:solidFill>
                <a:uFillTx/>
                <a:latin typeface="Arial" charset="0"/>
                <a:ea typeface="Arial" charset="0"/>
                <a:cs typeface="Arial" charset="0"/>
              </a:defRPr>
            </a:lvl4pPr>
            <a:lvl5pPr marL="1828800" algn="l" rtl="0" fontAlgn="base">
              <a:spcBef>
                <a:spcPct val="0"/>
              </a:spcBef>
              <a:spcAft>
                <a:spcPct val="0"/>
              </a:spcAft>
              <a:defRPr kern="1200">
                <a:solidFill>
                  <a:schemeClr val="tx1"/>
                </a:solidFill>
                <a:uFillTx/>
                <a:latin typeface="Arial" charset="0"/>
                <a:ea typeface="Arial" charset="0"/>
                <a:cs typeface="Arial" charset="0"/>
              </a:defRPr>
            </a:lvl5pPr>
            <a:lvl6pPr marL="2286000" algn="l" defTabSz="914400" rtl="0" eaLnBrk="1" latinLnBrk="0" hangingPunct="1">
              <a:defRPr kern="1200">
                <a:solidFill>
                  <a:schemeClr val="tx1"/>
                </a:solidFill>
                <a:uFillTx/>
                <a:latin typeface="Arial" charset="0"/>
                <a:ea typeface="Arial" charset="0"/>
                <a:cs typeface="Arial" charset="0"/>
              </a:defRPr>
            </a:lvl6pPr>
            <a:lvl7pPr marL="2743200" algn="l" defTabSz="914400" rtl="0" eaLnBrk="1" latinLnBrk="0" hangingPunct="1">
              <a:defRPr kern="1200">
                <a:solidFill>
                  <a:schemeClr val="tx1"/>
                </a:solidFill>
                <a:uFillTx/>
                <a:latin typeface="Arial" charset="0"/>
                <a:ea typeface="Arial" charset="0"/>
                <a:cs typeface="Arial" charset="0"/>
              </a:defRPr>
            </a:lvl7pPr>
            <a:lvl8pPr marL="3200400" algn="l" defTabSz="914400" rtl="0" eaLnBrk="1" latinLnBrk="0" hangingPunct="1">
              <a:defRPr kern="1200">
                <a:solidFill>
                  <a:schemeClr val="tx1"/>
                </a:solidFill>
                <a:uFillTx/>
                <a:latin typeface="Arial" charset="0"/>
                <a:ea typeface="Arial" charset="0"/>
                <a:cs typeface="Arial" charset="0"/>
              </a:defRPr>
            </a:lvl8pPr>
            <a:lvl9pPr marL="3657600" algn="l" defTabSz="914400" rtl="0" eaLnBrk="1" latinLnBrk="0" hangingPunct="1">
              <a:defRPr kern="1200">
                <a:solidFill>
                  <a:schemeClr val="tx1"/>
                </a:solidFill>
                <a:uFillTx/>
                <a:latin typeface="Arial" charset="0"/>
                <a:ea typeface="Arial" charset="0"/>
                <a:cs typeface="Arial" charset="0"/>
              </a:defRPr>
            </a:lvl9pPr>
          </a:lstStyle>
          <a:p>
            <a:pPr>
              <a:defRPr>
                <a:uFillTx/>
              </a:defRPr>
            </a:pPr>
            <a:r>
              <a:rPr lang="en-JM" sz="1467" dirty="0">
                <a:solidFill>
                  <a:srgbClr val="FFFFFF"/>
                </a:solidFill>
                <a:uFillTx/>
                <a:latin typeface="Arial Narrow" charset="0"/>
                <a:ea typeface="Arial Narrow" charset="0"/>
                <a:cs typeface="Arial Narrow" charset="0"/>
              </a:rPr>
              <a:t>UNIVERSITY OF CALIFORNIA RIVERSIDE SCHOOL OF BUSINESS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ransition spd="slow"/>
  <p:hf sldNum="0" hdr="0" dt="0"/>
  <p:txStyles>
    <p:titleStyle>
      <a:lvl1pPr algn="l" rtl="0" eaLnBrk="0" fontAlgn="base" hangingPunct="0">
        <a:spcBef>
          <a:spcPct val="0"/>
        </a:spcBef>
        <a:spcAft>
          <a:spcPct val="0"/>
        </a:spcAft>
        <a:defRPr sz="4800" kern="1200">
          <a:solidFill>
            <a:srgbClr val="262626"/>
          </a:solidFill>
          <a:uFillTx/>
          <a:latin typeface="Bebas Neue" pitchFamily="34" charset="0"/>
          <a:ea typeface="+mj-ea"/>
          <a:cs typeface="+mj-cs"/>
        </a:defRPr>
      </a:lvl1pPr>
      <a:lvl2pPr algn="l" rtl="0" eaLnBrk="0" fontAlgn="base" hangingPunct="0">
        <a:spcBef>
          <a:spcPct val="0"/>
        </a:spcBef>
        <a:spcAft>
          <a:spcPct val="0"/>
        </a:spcAft>
        <a:defRPr sz="4800">
          <a:solidFill>
            <a:srgbClr val="262626"/>
          </a:solidFill>
          <a:uFillTx/>
          <a:latin typeface="Bebas Neue" charset="0"/>
        </a:defRPr>
      </a:lvl2pPr>
      <a:lvl3pPr algn="l" rtl="0" eaLnBrk="0" fontAlgn="base" hangingPunct="0">
        <a:spcBef>
          <a:spcPct val="0"/>
        </a:spcBef>
        <a:spcAft>
          <a:spcPct val="0"/>
        </a:spcAft>
        <a:defRPr sz="4800">
          <a:solidFill>
            <a:srgbClr val="262626"/>
          </a:solidFill>
          <a:uFillTx/>
          <a:latin typeface="Bebas Neue" charset="0"/>
        </a:defRPr>
      </a:lvl3pPr>
      <a:lvl4pPr algn="l" rtl="0" eaLnBrk="0" fontAlgn="base" hangingPunct="0">
        <a:spcBef>
          <a:spcPct val="0"/>
        </a:spcBef>
        <a:spcAft>
          <a:spcPct val="0"/>
        </a:spcAft>
        <a:defRPr sz="4800">
          <a:solidFill>
            <a:srgbClr val="262626"/>
          </a:solidFill>
          <a:uFillTx/>
          <a:latin typeface="Bebas Neue" charset="0"/>
        </a:defRPr>
      </a:lvl4pPr>
      <a:lvl5pPr algn="l" rtl="0" eaLnBrk="0" fontAlgn="base" hangingPunct="0">
        <a:spcBef>
          <a:spcPct val="0"/>
        </a:spcBef>
        <a:spcAft>
          <a:spcPct val="0"/>
        </a:spcAft>
        <a:defRPr sz="4800">
          <a:solidFill>
            <a:srgbClr val="262626"/>
          </a:solidFill>
          <a:uFillTx/>
          <a:latin typeface="Bebas Neue" charset="0"/>
        </a:defRPr>
      </a:lvl5pPr>
      <a:lvl6pPr marL="609585" algn="l" rtl="0" fontAlgn="base">
        <a:spcBef>
          <a:spcPct val="0"/>
        </a:spcBef>
        <a:spcAft>
          <a:spcPct val="0"/>
        </a:spcAft>
        <a:defRPr sz="4800">
          <a:solidFill>
            <a:srgbClr val="262626"/>
          </a:solidFill>
          <a:uFillTx/>
          <a:latin typeface="Bebas Neue" charset="0"/>
        </a:defRPr>
      </a:lvl6pPr>
      <a:lvl7pPr marL="1219170" algn="l" rtl="0" fontAlgn="base">
        <a:spcBef>
          <a:spcPct val="0"/>
        </a:spcBef>
        <a:spcAft>
          <a:spcPct val="0"/>
        </a:spcAft>
        <a:defRPr sz="4800">
          <a:solidFill>
            <a:srgbClr val="262626"/>
          </a:solidFill>
          <a:uFillTx/>
          <a:latin typeface="Bebas Neue" charset="0"/>
        </a:defRPr>
      </a:lvl7pPr>
      <a:lvl8pPr marL="1828754" algn="l" rtl="0" fontAlgn="base">
        <a:spcBef>
          <a:spcPct val="0"/>
        </a:spcBef>
        <a:spcAft>
          <a:spcPct val="0"/>
        </a:spcAft>
        <a:defRPr sz="4800">
          <a:solidFill>
            <a:srgbClr val="262626"/>
          </a:solidFill>
          <a:uFillTx/>
          <a:latin typeface="Bebas Neue" charset="0"/>
        </a:defRPr>
      </a:lvl8pPr>
      <a:lvl9pPr marL="2438339" algn="l" rtl="0" fontAlgn="base">
        <a:spcBef>
          <a:spcPct val="0"/>
        </a:spcBef>
        <a:spcAft>
          <a:spcPct val="0"/>
        </a:spcAft>
        <a:defRPr sz="4800">
          <a:solidFill>
            <a:srgbClr val="262626"/>
          </a:solidFill>
          <a:uFillTx/>
          <a:latin typeface="Bebas Neue" charset="0"/>
        </a:defRPr>
      </a:lvl9pPr>
    </p:titleStyle>
    <p:bodyStyle>
      <a:lvl1pPr marL="457189" indent="-457189" algn="l" rtl="0" eaLnBrk="0" fontAlgn="base" hangingPunct="0">
        <a:lnSpc>
          <a:spcPct val="110000"/>
        </a:lnSpc>
        <a:spcBef>
          <a:spcPct val="0"/>
        </a:spcBef>
        <a:spcAft>
          <a:spcPct val="0"/>
        </a:spcAft>
        <a:buFont typeface="Arial" panose="020B0604020202020204" pitchFamily="34" charset="0"/>
        <a:buChar char="•"/>
        <a:defRPr sz="1867" kern="1200">
          <a:solidFill>
            <a:srgbClr val="262626"/>
          </a:solidFill>
          <a:uFillTx/>
          <a:latin typeface="Arial" pitchFamily="34" charset="0"/>
          <a:ea typeface="Arial" charset="0"/>
          <a:cs typeface="Arial" pitchFamily="34" charset="0"/>
        </a:defRPr>
      </a:lvl1pPr>
      <a:lvl2pPr marL="990575" indent="-380990" algn="l" rtl="0" eaLnBrk="0" fontAlgn="base" hangingPunct="0">
        <a:lnSpc>
          <a:spcPct val="110000"/>
        </a:lnSpc>
        <a:spcBef>
          <a:spcPct val="0"/>
        </a:spcBef>
        <a:spcAft>
          <a:spcPct val="0"/>
        </a:spcAft>
        <a:buFont typeface="Arial" panose="020B0604020202020204" pitchFamily="34" charset="0"/>
        <a:buChar char="–"/>
        <a:defRPr sz="1867" kern="1200">
          <a:solidFill>
            <a:srgbClr val="262626"/>
          </a:solidFill>
          <a:uFillTx/>
          <a:latin typeface="Arial" pitchFamily="34" charset="0"/>
          <a:ea typeface="Arial" charset="0"/>
          <a:cs typeface="Arial" pitchFamily="34" charset="0"/>
        </a:defRPr>
      </a:lvl2pPr>
      <a:lvl3pPr marL="1523962" indent="-304792" algn="l" rtl="0" eaLnBrk="0" fontAlgn="base" hangingPunct="0">
        <a:lnSpc>
          <a:spcPct val="110000"/>
        </a:lnSpc>
        <a:spcBef>
          <a:spcPct val="0"/>
        </a:spcBef>
        <a:spcAft>
          <a:spcPct val="0"/>
        </a:spcAft>
        <a:buFont typeface="Arial" panose="020B0604020202020204" pitchFamily="34" charset="0"/>
        <a:buChar char="•"/>
        <a:defRPr sz="1867" kern="1200">
          <a:solidFill>
            <a:srgbClr val="262626"/>
          </a:solidFill>
          <a:uFillTx/>
          <a:latin typeface="Arial" pitchFamily="34" charset="0"/>
          <a:ea typeface="Arial" charset="0"/>
          <a:cs typeface="Arial" pitchFamily="34" charset="0"/>
        </a:defRPr>
      </a:lvl3pPr>
      <a:lvl4pPr marL="2133547" indent="-304792" algn="l" rtl="0" eaLnBrk="0" fontAlgn="base" hangingPunct="0">
        <a:lnSpc>
          <a:spcPct val="110000"/>
        </a:lnSpc>
        <a:spcBef>
          <a:spcPct val="0"/>
        </a:spcBef>
        <a:spcAft>
          <a:spcPct val="0"/>
        </a:spcAft>
        <a:buFont typeface="Arial" panose="020B0604020202020204" pitchFamily="34" charset="0"/>
        <a:buChar char="–"/>
        <a:defRPr sz="1867" kern="1200">
          <a:solidFill>
            <a:srgbClr val="262626"/>
          </a:solidFill>
          <a:uFillTx/>
          <a:latin typeface="Arial" pitchFamily="34" charset="0"/>
          <a:ea typeface="Arial" charset="0"/>
          <a:cs typeface="Arial" pitchFamily="34" charset="0"/>
        </a:defRPr>
      </a:lvl4pPr>
      <a:lvl5pPr marL="2743131" indent="-304792" algn="l" rtl="0" eaLnBrk="0" fontAlgn="base" hangingPunct="0">
        <a:lnSpc>
          <a:spcPct val="110000"/>
        </a:lnSpc>
        <a:spcBef>
          <a:spcPct val="0"/>
        </a:spcBef>
        <a:spcAft>
          <a:spcPct val="0"/>
        </a:spcAft>
        <a:buFont typeface="Arial" panose="020B0604020202020204" pitchFamily="34" charset="0"/>
        <a:buChar char="»"/>
        <a:defRPr sz="1867" kern="1200">
          <a:solidFill>
            <a:srgbClr val="262626"/>
          </a:solidFill>
          <a:uFillTx/>
          <a:latin typeface="Arial" pitchFamily="34" charset="0"/>
          <a:ea typeface="Arial" charset="0"/>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uFillTx/>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uFillTx/>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uFillTx/>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uFillTx/>
          <a:latin typeface="+mn-lt"/>
          <a:ea typeface="+mn-ea"/>
          <a:cs typeface="+mn-cs"/>
        </a:defRPr>
      </a:lvl9pPr>
    </p:bodyStyle>
    <p:otherStyle>
      <a:defPPr>
        <a:defRPr lang="en-US">
          <a:uFillTx/>
        </a:defRPr>
      </a:defPPr>
      <a:lvl1pPr marL="0" algn="l" defTabSz="1219170" rtl="0" eaLnBrk="1" latinLnBrk="0" hangingPunct="1">
        <a:defRPr sz="2400" kern="1200">
          <a:solidFill>
            <a:schemeClr val="tx1"/>
          </a:solidFill>
          <a:uFillTx/>
          <a:latin typeface="+mn-lt"/>
          <a:ea typeface="+mn-ea"/>
          <a:cs typeface="+mn-cs"/>
        </a:defRPr>
      </a:lvl1pPr>
      <a:lvl2pPr marL="609585" algn="l" defTabSz="1219170" rtl="0" eaLnBrk="1" latinLnBrk="0" hangingPunct="1">
        <a:defRPr sz="2400" kern="1200">
          <a:solidFill>
            <a:schemeClr val="tx1"/>
          </a:solidFill>
          <a:uFillTx/>
          <a:latin typeface="+mn-lt"/>
          <a:ea typeface="+mn-ea"/>
          <a:cs typeface="+mn-cs"/>
        </a:defRPr>
      </a:lvl2pPr>
      <a:lvl3pPr marL="1219170" algn="l" defTabSz="1219170" rtl="0" eaLnBrk="1" latinLnBrk="0" hangingPunct="1">
        <a:defRPr sz="2400" kern="1200">
          <a:solidFill>
            <a:schemeClr val="tx1"/>
          </a:solidFill>
          <a:uFillTx/>
          <a:latin typeface="+mn-lt"/>
          <a:ea typeface="+mn-ea"/>
          <a:cs typeface="+mn-cs"/>
        </a:defRPr>
      </a:lvl3pPr>
      <a:lvl4pPr marL="1828754" algn="l" defTabSz="1219170" rtl="0" eaLnBrk="1" latinLnBrk="0" hangingPunct="1">
        <a:defRPr sz="2400" kern="1200">
          <a:solidFill>
            <a:schemeClr val="tx1"/>
          </a:solidFill>
          <a:uFillTx/>
          <a:latin typeface="+mn-lt"/>
          <a:ea typeface="+mn-ea"/>
          <a:cs typeface="+mn-cs"/>
        </a:defRPr>
      </a:lvl4pPr>
      <a:lvl5pPr marL="2438339" algn="l" defTabSz="1219170" rtl="0" eaLnBrk="1" latinLnBrk="0" hangingPunct="1">
        <a:defRPr sz="2400" kern="1200">
          <a:solidFill>
            <a:schemeClr val="tx1"/>
          </a:solidFill>
          <a:uFillTx/>
          <a:latin typeface="+mn-lt"/>
          <a:ea typeface="+mn-ea"/>
          <a:cs typeface="+mn-cs"/>
        </a:defRPr>
      </a:lvl5pPr>
      <a:lvl6pPr marL="3047924" algn="l" defTabSz="1219170" rtl="0" eaLnBrk="1" latinLnBrk="0" hangingPunct="1">
        <a:defRPr sz="2400" kern="1200">
          <a:solidFill>
            <a:schemeClr val="tx1"/>
          </a:solidFill>
          <a:uFillTx/>
          <a:latin typeface="+mn-lt"/>
          <a:ea typeface="+mn-ea"/>
          <a:cs typeface="+mn-cs"/>
        </a:defRPr>
      </a:lvl6pPr>
      <a:lvl7pPr marL="3657509" algn="l" defTabSz="1219170" rtl="0" eaLnBrk="1" latinLnBrk="0" hangingPunct="1">
        <a:defRPr sz="2400" kern="1200">
          <a:solidFill>
            <a:schemeClr val="tx1"/>
          </a:solidFill>
          <a:uFillTx/>
          <a:latin typeface="+mn-lt"/>
          <a:ea typeface="+mn-ea"/>
          <a:cs typeface="+mn-cs"/>
        </a:defRPr>
      </a:lvl7pPr>
      <a:lvl8pPr marL="4267093" algn="l" defTabSz="1219170" rtl="0" eaLnBrk="1" latinLnBrk="0" hangingPunct="1">
        <a:defRPr sz="2400" kern="1200">
          <a:solidFill>
            <a:schemeClr val="tx1"/>
          </a:solidFill>
          <a:uFillTx/>
          <a:latin typeface="+mn-lt"/>
          <a:ea typeface="+mn-ea"/>
          <a:cs typeface="+mn-cs"/>
        </a:defRPr>
      </a:lvl8pPr>
      <a:lvl9pPr marL="4876678" algn="l" defTabSz="1219170" rtl="0" eaLnBrk="1" latinLnBrk="0" hangingPunct="1">
        <a:defRPr sz="2400" kern="12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210C3-B140-48E2-B2F7-2C2CCC32E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9BC0CD-3091-4C01-8A75-B3D12AF6E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472D5-2F88-42BC-98F2-944EE7432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1B258-B9B0-43FE-85D4-951FB5D73C7F}" type="datetimeFigureOut">
              <a:rPr lang="en-US" smtClean="0"/>
              <a:t>6/4/2020</a:t>
            </a:fld>
            <a:endParaRPr lang="en-US"/>
          </a:p>
        </p:txBody>
      </p:sp>
      <p:sp>
        <p:nvSpPr>
          <p:cNvPr id="5" name="Footer Placeholder 4">
            <a:extLst>
              <a:ext uri="{FF2B5EF4-FFF2-40B4-BE49-F238E27FC236}">
                <a16:creationId xmlns:a16="http://schemas.microsoft.com/office/drawing/2014/main" id="{F5E44668-0BB0-44A4-A10F-5EA823570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6AD8E3-6AA7-4F74-9AD2-E446C402C5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14F8F-B13B-434D-BC9D-4A93D9D9D3B5}" type="slidenum">
              <a:rPr lang="en-US" smtClean="0"/>
              <a:t>‹#›</a:t>
            </a:fld>
            <a:endParaRPr lang="en-US"/>
          </a:p>
        </p:txBody>
      </p:sp>
    </p:spTree>
    <p:extLst>
      <p:ext uri="{BB962C8B-B14F-4D97-AF65-F5344CB8AC3E}">
        <p14:creationId xmlns:p14="http://schemas.microsoft.com/office/powerpoint/2010/main" val="373136083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stretch>
            <a:fillRect/>
          </a:stretch>
        </p:blipFill>
        <p:spPr>
          <a:xfrm>
            <a:off x="2" y="2105802"/>
            <a:ext cx="12191996" cy="3486149"/>
          </a:xfrm>
          <a:prstGeom prst="rect">
            <a:avLst/>
          </a:prstGeom>
        </p:spPr>
      </p:pic>
      <p:pic>
        <p:nvPicPr>
          <p:cNvPr id="2" name="Picture 1"/>
          <p:cNvPicPr>
            <a:picLocks noChangeAspect="1"/>
          </p:cNvPicPr>
          <p:nvPr/>
        </p:nvPicPr>
        <p:blipFill>
          <a:blip r:embed="rId4" cstate="email"/>
          <a:stretch>
            <a:fillRect/>
          </a:stretch>
        </p:blipFill>
        <p:spPr>
          <a:xfrm>
            <a:off x="3708236" y="98715"/>
            <a:ext cx="7098309" cy="2334668"/>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b="1" dirty="0" err="1">
                <a:solidFill>
                  <a:srgbClr val="0070C0"/>
                </a:solidFill>
                <a:uFillTx/>
                <a:latin typeface="Helvetica" panose="020B0604020202020204" pitchFamily="34" charset="0"/>
                <a:cs typeface="Helvetica" panose="020B0604020202020204" pitchFamily="34" charset="0"/>
              </a:rPr>
              <a:t>MPAc</a:t>
            </a:r>
            <a:br>
              <a:rPr lang="en-US" dirty="0">
                <a:solidFill>
                  <a:srgbClr val="0070C0"/>
                </a:solidFill>
                <a:uFillTx/>
                <a:latin typeface="Helvetica" panose="020B0604020202020204" pitchFamily="34" charset="0"/>
                <a:cs typeface="Helvetica" panose="020B0604020202020204" pitchFamily="34" charset="0"/>
              </a:rPr>
            </a:br>
            <a:r>
              <a:rPr lang="en-US" dirty="0">
                <a:solidFill>
                  <a:srgbClr val="0070C0"/>
                </a:solidFill>
                <a:uFillTx/>
                <a:latin typeface="Helvetica" panose="020B0604020202020204" pitchFamily="34" charset="0"/>
                <a:cs typeface="Helvetica" panose="020B0604020202020204" pitchFamily="34" charset="0"/>
              </a:rPr>
              <a:t>MASTER OF PROFESSIONAL ACCOUNTANCY</a:t>
            </a:r>
          </a:p>
        </p:txBody>
      </p:sp>
      <p:pic>
        <p:nvPicPr>
          <p:cNvPr id="3" name="Picture 2"/>
          <p:cNvPicPr>
            <a:picLocks noChangeAspect="1"/>
          </p:cNvPicPr>
          <p:nvPr/>
        </p:nvPicPr>
        <p:blipFill>
          <a:blip r:embed="rId3" cstate="email"/>
          <a:stretch>
            <a:fillRect/>
          </a:stretch>
        </p:blipFill>
        <p:spPr>
          <a:xfrm>
            <a:off x="456375" y="264337"/>
            <a:ext cx="5445661" cy="1584749"/>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138" y="255759"/>
            <a:ext cx="11441723" cy="881511"/>
          </a:xfrm>
        </p:spPr>
        <p:txBody>
          <a:bodyPr>
            <a:noAutofit/>
          </a:bodyPr>
          <a:lstStyle/>
          <a:p>
            <a:r>
              <a:rPr lang="en-US" sz="4000" b="1" dirty="0">
                <a:solidFill>
                  <a:srgbClr val="0070C0"/>
                </a:solidFill>
                <a:uFillTx/>
                <a:latin typeface="Helvetica" panose="020B0604020202020204" pitchFamily="34" charset="0"/>
                <a:cs typeface="Helvetica" panose="020B0604020202020204" pitchFamily="34" charset="0"/>
              </a:rPr>
              <a:t>MASTER OF PROFESSIONAL ACCOUNTANCY</a:t>
            </a:r>
          </a:p>
        </p:txBody>
      </p:sp>
      <p:sp>
        <p:nvSpPr>
          <p:cNvPr id="2" name="Content Placeholder 1"/>
          <p:cNvSpPr>
            <a:spLocks noGrp="1"/>
          </p:cNvSpPr>
          <p:nvPr>
            <p:ph idx="4294967295"/>
          </p:nvPr>
        </p:nvSpPr>
        <p:spPr>
          <a:xfrm>
            <a:off x="259904" y="1297899"/>
            <a:ext cx="8492836" cy="4652962"/>
          </a:xfrm>
        </p:spPr>
        <p:txBody>
          <a:bodyPr>
            <a:normAutofit lnSpcReduction="10000"/>
          </a:bodyPr>
          <a:lstStyle/>
          <a:p>
            <a:pPr marL="455613" indent="-280988"/>
            <a:r>
              <a:rPr lang="en-US" sz="2000" b="1" i="1" dirty="0">
                <a:solidFill>
                  <a:srgbClr val="0070C0"/>
                </a:solidFill>
                <a:latin typeface="+mn-lt"/>
              </a:rPr>
              <a:t>G</a:t>
            </a:r>
            <a:r>
              <a:rPr lang="en-US" sz="2000" b="1" i="1" dirty="0">
                <a:solidFill>
                  <a:srgbClr val="0070C0"/>
                </a:solidFill>
                <a:uFillTx/>
                <a:latin typeface="+mn-lt"/>
              </a:rPr>
              <a:t>rowing demand </a:t>
            </a:r>
            <a:r>
              <a:rPr lang="en-US" sz="2000" dirty="0">
                <a:solidFill>
                  <a:srgbClr val="0070C0"/>
                </a:solidFill>
                <a:uFillTx/>
                <a:latin typeface="+mn-lt"/>
              </a:rPr>
              <a:t>for </a:t>
            </a:r>
            <a:r>
              <a:rPr lang="en-US" sz="2000" dirty="0">
                <a:solidFill>
                  <a:srgbClr val="0070C0"/>
                </a:solidFill>
                <a:latin typeface="+mn-lt"/>
              </a:rPr>
              <a:t>qualified </a:t>
            </a:r>
            <a:r>
              <a:rPr lang="en-US" sz="2000" dirty="0">
                <a:solidFill>
                  <a:srgbClr val="0070C0"/>
                </a:solidFill>
                <a:uFillTx/>
                <a:latin typeface="+mn-lt"/>
              </a:rPr>
              <a:t>Certified </a:t>
            </a:r>
            <a:r>
              <a:rPr lang="en-US" sz="2000" dirty="0">
                <a:solidFill>
                  <a:srgbClr val="0070C0"/>
                </a:solidFill>
                <a:latin typeface="+mn-lt"/>
              </a:rPr>
              <a:t>P</a:t>
            </a:r>
            <a:r>
              <a:rPr lang="en-US" sz="2000" dirty="0">
                <a:solidFill>
                  <a:srgbClr val="0070C0"/>
                </a:solidFill>
                <a:uFillTx/>
                <a:latin typeface="+mn-lt"/>
              </a:rPr>
              <a:t>ublic </a:t>
            </a:r>
            <a:r>
              <a:rPr lang="en-US" sz="2000" dirty="0">
                <a:solidFill>
                  <a:srgbClr val="0070C0"/>
                </a:solidFill>
                <a:latin typeface="+mn-lt"/>
              </a:rPr>
              <a:t>A</a:t>
            </a:r>
            <a:r>
              <a:rPr lang="en-US" sz="2000" dirty="0">
                <a:solidFill>
                  <a:srgbClr val="0070C0"/>
                </a:solidFill>
                <a:uFillTx/>
                <a:latin typeface="+mn-lt"/>
              </a:rPr>
              <a:t>ccountants (CPAs)</a:t>
            </a:r>
          </a:p>
          <a:p>
            <a:pPr marL="914400" lvl="1" indent="-290513"/>
            <a:r>
              <a:rPr lang="en-US" sz="1600" dirty="0">
                <a:solidFill>
                  <a:srgbClr val="0070C0"/>
                </a:solidFill>
                <a:uFillTx/>
                <a:latin typeface="+mn-lt"/>
              </a:rPr>
              <a:t>California requirement of 225 quarter hours of applicable credit</a:t>
            </a:r>
          </a:p>
          <a:p>
            <a:pPr marL="455613" indent="-339725">
              <a:buNone/>
            </a:pPr>
            <a:endParaRPr lang="en-US" sz="1800" dirty="0">
              <a:solidFill>
                <a:srgbClr val="0070C0"/>
              </a:solidFill>
            </a:endParaRPr>
          </a:p>
          <a:p>
            <a:pPr marL="455613" indent="-339725"/>
            <a:r>
              <a:rPr lang="en-US" sz="2000" u="sng" dirty="0">
                <a:solidFill>
                  <a:srgbClr val="0070C0"/>
                </a:solidFill>
              </a:rPr>
              <a:t>A variety of possible certifications</a:t>
            </a:r>
          </a:p>
          <a:p>
            <a:pPr marL="914400" lvl="1" indent="-296863"/>
            <a:r>
              <a:rPr lang="en-US" sz="1800" dirty="0">
                <a:solidFill>
                  <a:srgbClr val="0070C0"/>
                </a:solidFill>
              </a:rPr>
              <a:t>CPA (Certified Public Accountant)</a:t>
            </a:r>
          </a:p>
          <a:p>
            <a:pPr marL="914400" lvl="1" indent="-296863"/>
            <a:r>
              <a:rPr lang="en-US" sz="1800" dirty="0">
                <a:solidFill>
                  <a:srgbClr val="0070C0"/>
                </a:solidFill>
              </a:rPr>
              <a:t>CMA (Certified Management Accountant) </a:t>
            </a:r>
          </a:p>
          <a:p>
            <a:pPr marL="914400" lvl="1" indent="-296863"/>
            <a:r>
              <a:rPr lang="en-US" sz="1800" dirty="0">
                <a:solidFill>
                  <a:srgbClr val="0070C0"/>
                </a:solidFill>
              </a:rPr>
              <a:t>CIA (Certified Internal Auditor)</a:t>
            </a:r>
            <a:endParaRPr lang="en-US" sz="2000" dirty="0">
              <a:solidFill>
                <a:srgbClr val="0070C0"/>
              </a:solidFill>
              <a:uFillTx/>
              <a:latin typeface="+mn-lt"/>
            </a:endParaRPr>
          </a:p>
          <a:p>
            <a:pPr marL="0" indent="0">
              <a:buNone/>
            </a:pPr>
            <a:endParaRPr lang="en-US" sz="2000" b="1" dirty="0">
              <a:solidFill>
                <a:srgbClr val="0070C0"/>
              </a:solidFill>
            </a:endParaRPr>
          </a:p>
          <a:p>
            <a:pPr marL="455613" indent="-280988"/>
            <a:r>
              <a:rPr lang="en-US" sz="2000" b="1" dirty="0">
                <a:solidFill>
                  <a:srgbClr val="0070C0"/>
                </a:solidFill>
                <a:latin typeface="+mn-lt"/>
              </a:rPr>
              <a:t>48 units</a:t>
            </a:r>
          </a:p>
          <a:p>
            <a:pPr marL="174625" indent="0">
              <a:buNone/>
            </a:pPr>
            <a:endParaRPr lang="en-US" sz="1400" dirty="0">
              <a:solidFill>
                <a:srgbClr val="0070C0"/>
              </a:solidFill>
              <a:latin typeface="+mn-lt"/>
            </a:endParaRPr>
          </a:p>
          <a:p>
            <a:pPr marL="455613" indent="-280988"/>
            <a:r>
              <a:rPr lang="en-US" sz="2000" b="1" dirty="0">
                <a:solidFill>
                  <a:srgbClr val="0070C0"/>
                </a:solidFill>
                <a:latin typeface="+mn-lt"/>
              </a:rPr>
              <a:t>9 month program</a:t>
            </a:r>
            <a:r>
              <a:rPr lang="en-US" sz="2000" dirty="0">
                <a:solidFill>
                  <a:srgbClr val="0070C0"/>
                </a:solidFill>
                <a:latin typeface="+mn-lt"/>
              </a:rPr>
              <a:t> (3 quarters)</a:t>
            </a:r>
          </a:p>
          <a:p>
            <a:pPr marL="174625" indent="0">
              <a:buNone/>
            </a:pPr>
            <a:endParaRPr lang="en-US" sz="1400" dirty="0">
              <a:solidFill>
                <a:srgbClr val="0070C0"/>
              </a:solidFill>
              <a:latin typeface="+mn-lt"/>
            </a:endParaRPr>
          </a:p>
          <a:p>
            <a:pPr marL="455613" indent="-288925"/>
            <a:r>
              <a:rPr lang="en-US" sz="2000" b="1" dirty="0">
                <a:solidFill>
                  <a:srgbClr val="0070C0"/>
                </a:solidFill>
              </a:rPr>
              <a:t>100% CPA Pass Rate</a:t>
            </a:r>
            <a:r>
              <a:rPr lang="en-US" sz="2000" dirty="0">
                <a:solidFill>
                  <a:srgbClr val="0070C0"/>
                </a:solidFill>
              </a:rPr>
              <a:t> historically for </a:t>
            </a:r>
            <a:r>
              <a:rPr lang="en-US" sz="2000" dirty="0" err="1">
                <a:solidFill>
                  <a:srgbClr val="0070C0"/>
                </a:solidFill>
              </a:rPr>
              <a:t>MPAc</a:t>
            </a:r>
            <a:r>
              <a:rPr lang="en-US" sz="2000" dirty="0">
                <a:solidFill>
                  <a:srgbClr val="0070C0"/>
                </a:solidFill>
              </a:rPr>
              <a:t> Graduates</a:t>
            </a:r>
          </a:p>
          <a:p>
            <a:pPr marL="455613" indent="-288925"/>
            <a:endParaRPr lang="en-US" sz="2000" dirty="0">
              <a:solidFill>
                <a:srgbClr val="0070C0"/>
              </a:solidFill>
            </a:endParaRPr>
          </a:p>
          <a:p>
            <a:pPr marL="455613" indent="-288925"/>
            <a:r>
              <a:rPr lang="en-US" sz="2000" dirty="0">
                <a:solidFill>
                  <a:srgbClr val="0070C0"/>
                </a:solidFill>
              </a:rPr>
              <a:t>STEM Designated</a:t>
            </a:r>
          </a:p>
          <a:p>
            <a:pPr marL="0" indent="0">
              <a:buNone/>
            </a:pPr>
            <a:endParaRPr lang="en-US" sz="1400" dirty="0">
              <a:solidFill>
                <a:srgbClr val="0070C0"/>
              </a:solidFill>
              <a:uFillTx/>
              <a:latin typeface="+mn-lt"/>
            </a:endParaRPr>
          </a:p>
          <a:p>
            <a:endParaRPr lang="en-US" sz="2000" dirty="0">
              <a:solidFill>
                <a:srgbClr val="0070C0"/>
              </a:solidFill>
              <a:uFillTx/>
              <a:latin typeface="+mn-lt"/>
            </a:endParaRPr>
          </a:p>
        </p:txBody>
      </p:sp>
      <p:pic>
        <p:nvPicPr>
          <p:cNvPr id="6" name="Picture 5">
            <a:extLst>
              <a:ext uri="{FF2B5EF4-FFF2-40B4-BE49-F238E27FC236}">
                <a16:creationId xmlns:a16="http://schemas.microsoft.com/office/drawing/2014/main" id="{5149053A-814E-4116-B937-031BF1126730}"/>
              </a:ext>
            </a:extLst>
          </p:cNvPr>
          <p:cNvPicPr>
            <a:picLocks noChangeAspect="1"/>
          </p:cNvPicPr>
          <p:nvPr/>
        </p:nvPicPr>
        <p:blipFill>
          <a:blip r:embed="rId3" cstate="print"/>
          <a:stretch>
            <a:fillRect/>
          </a:stretch>
        </p:blipFill>
        <p:spPr>
          <a:xfrm>
            <a:off x="7685679" y="1953596"/>
            <a:ext cx="4398223" cy="3341568"/>
          </a:xfrm>
          <a:prstGeom prst="rect">
            <a:avLst/>
          </a:prstGeom>
          <a:ln>
            <a:noFill/>
          </a:ln>
          <a:effectLst>
            <a:outerShdw blurRad="292100" dist="139700" dir="2700000" algn="tl" rotWithShape="0">
              <a:srgbClr val="333333">
                <a:alpha val="65000"/>
              </a:srgbClr>
            </a:outerShdw>
          </a:effectLst>
        </p:spPr>
      </p:pic>
      <p:pic>
        <p:nvPicPr>
          <p:cNvPr id="7" name="Picture 4" descr="Image result for cambridge consultants">
            <a:extLst>
              <a:ext uri="{FF2B5EF4-FFF2-40B4-BE49-F238E27FC236}">
                <a16:creationId xmlns:a16="http://schemas.microsoft.com/office/drawing/2014/main" id="{81AC3923-0797-48B7-8178-0F4FCC1EB89B}"/>
              </a:ext>
            </a:extLst>
          </p:cNvPr>
          <p:cNvPicPr>
            <a:picLocks noChangeAspect="1" noChangeArrowheads="1"/>
          </p:cNvPicPr>
          <p:nvPr/>
        </p:nvPicPr>
        <p:blipFill>
          <a:blip r:embed="rId4" cstate="print"/>
          <a:srcRect t="28570" r="-25901" b="20689"/>
          <a:stretch>
            <a:fillRect/>
          </a:stretch>
        </p:blipFill>
        <p:spPr bwMode="auto">
          <a:xfrm>
            <a:off x="7625641" y="5368735"/>
            <a:ext cx="1060621" cy="499788"/>
          </a:xfrm>
          <a:prstGeom prst="rect">
            <a:avLst/>
          </a:prstGeom>
          <a:noFill/>
        </p:spPr>
      </p:pic>
      <p:pic>
        <p:nvPicPr>
          <p:cNvPr id="8" name="Picture 6" descr="Image result for california society of cpas">
            <a:extLst>
              <a:ext uri="{FF2B5EF4-FFF2-40B4-BE49-F238E27FC236}">
                <a16:creationId xmlns:a16="http://schemas.microsoft.com/office/drawing/2014/main" id="{E1349B12-7B88-4B01-BB02-96F5EFE9ECD6}"/>
              </a:ext>
            </a:extLst>
          </p:cNvPr>
          <p:cNvPicPr>
            <a:picLocks noChangeAspect="1" noChangeArrowheads="1"/>
          </p:cNvPicPr>
          <p:nvPr/>
        </p:nvPicPr>
        <p:blipFill>
          <a:blip r:embed="rId5" cstate="print"/>
          <a:srcRect t="-35917" b="-28343"/>
          <a:stretch>
            <a:fillRect/>
          </a:stretch>
        </p:blipFill>
        <p:spPr bwMode="auto">
          <a:xfrm>
            <a:off x="8921380" y="5396892"/>
            <a:ext cx="1078046" cy="443473"/>
          </a:xfrm>
          <a:prstGeom prst="rect">
            <a:avLst/>
          </a:prstGeom>
          <a:noFill/>
        </p:spPr>
      </p:pic>
      <p:pic>
        <p:nvPicPr>
          <p:cNvPr id="9" name="Picture 8" descr="Image result for squar milner">
            <a:extLst>
              <a:ext uri="{FF2B5EF4-FFF2-40B4-BE49-F238E27FC236}">
                <a16:creationId xmlns:a16="http://schemas.microsoft.com/office/drawing/2014/main" id="{EEF55FD8-1290-462B-B4D4-E58177AD7326}"/>
              </a:ext>
            </a:extLst>
          </p:cNvPr>
          <p:cNvPicPr>
            <a:picLocks noChangeAspect="1" noChangeArrowheads="1"/>
          </p:cNvPicPr>
          <p:nvPr/>
        </p:nvPicPr>
        <p:blipFill>
          <a:blip r:embed="rId6" cstate="print"/>
          <a:srcRect/>
          <a:stretch>
            <a:fillRect/>
          </a:stretch>
        </p:blipFill>
        <p:spPr bwMode="auto">
          <a:xfrm>
            <a:off x="10407537" y="5396892"/>
            <a:ext cx="750782" cy="473378"/>
          </a:xfrm>
          <a:prstGeom prst="rect">
            <a:avLst/>
          </a:prstGeom>
          <a:noFill/>
        </p:spPr>
      </p:pic>
      <p:pic>
        <p:nvPicPr>
          <p:cNvPr id="10" name="Picture 10" descr="Image result for pwc logo">
            <a:extLst>
              <a:ext uri="{FF2B5EF4-FFF2-40B4-BE49-F238E27FC236}">
                <a16:creationId xmlns:a16="http://schemas.microsoft.com/office/drawing/2014/main" id="{68019D1F-3749-4F0F-8264-6607CE647C05}"/>
              </a:ext>
            </a:extLst>
          </p:cNvPr>
          <p:cNvPicPr>
            <a:picLocks noChangeAspect="1" noChangeArrowheads="1"/>
          </p:cNvPicPr>
          <p:nvPr/>
        </p:nvPicPr>
        <p:blipFill>
          <a:blip r:embed="rId7" cstate="print"/>
          <a:srcRect/>
          <a:stretch>
            <a:fillRect/>
          </a:stretch>
        </p:blipFill>
        <p:spPr bwMode="auto">
          <a:xfrm>
            <a:off x="11450416" y="5267329"/>
            <a:ext cx="640572" cy="606497"/>
          </a:xfrm>
          <a:prstGeom prst="rect">
            <a:avLst/>
          </a:prstGeom>
          <a:noFill/>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1776" y="317096"/>
            <a:ext cx="11567055" cy="881511"/>
          </a:xfrm>
        </p:spPr>
        <p:txBody>
          <a:bodyPr>
            <a:noAutofit/>
          </a:bodyPr>
          <a:lstStyle/>
          <a:p>
            <a:r>
              <a:rPr lang="en-US" sz="4000" b="1" dirty="0">
                <a:solidFill>
                  <a:srgbClr val="0070C0"/>
                </a:solidFill>
                <a:uFillTx/>
                <a:latin typeface="Helvetica" panose="020B0604020202020204" pitchFamily="34" charset="0"/>
                <a:cs typeface="Helvetica" panose="020B0604020202020204" pitchFamily="34" charset="0"/>
              </a:rPr>
              <a:t>MASTER OF PROFESSIONAL ACCOUNTANCY</a:t>
            </a:r>
          </a:p>
        </p:txBody>
      </p:sp>
      <p:sp>
        <p:nvSpPr>
          <p:cNvPr id="2" name="Content Placeholder 1"/>
          <p:cNvSpPr>
            <a:spLocks noGrp="1"/>
          </p:cNvSpPr>
          <p:nvPr>
            <p:ph idx="4294967295"/>
          </p:nvPr>
        </p:nvSpPr>
        <p:spPr>
          <a:xfrm>
            <a:off x="461240" y="1807323"/>
            <a:ext cx="5784063" cy="4060600"/>
          </a:xfrm>
        </p:spPr>
        <p:txBody>
          <a:bodyPr>
            <a:normAutofit fontScale="92500" lnSpcReduction="20000"/>
          </a:bodyPr>
          <a:lstStyle/>
          <a:p>
            <a:pPr marL="0" indent="0">
              <a:buNone/>
            </a:pPr>
            <a:r>
              <a:rPr lang="en-US" sz="2600" b="1" u="sng" dirty="0" err="1">
                <a:solidFill>
                  <a:srgbClr val="0070C0"/>
                </a:solidFill>
              </a:rPr>
              <a:t>MPAc</a:t>
            </a:r>
            <a:r>
              <a:rPr lang="en-US" sz="2600" b="1" u="sng" dirty="0">
                <a:solidFill>
                  <a:srgbClr val="0070C0"/>
                </a:solidFill>
              </a:rPr>
              <a:t> Track 1</a:t>
            </a:r>
            <a:endParaRPr lang="en-US" sz="2600" u="sng" dirty="0">
              <a:solidFill>
                <a:srgbClr val="0070C0"/>
              </a:solidFill>
            </a:endParaRPr>
          </a:p>
          <a:p>
            <a:pPr marL="234950" indent="-123825">
              <a:lnSpc>
                <a:spcPct val="120000"/>
              </a:lnSpc>
            </a:pPr>
            <a:r>
              <a:rPr lang="en-US" sz="2000" dirty="0">
                <a:solidFill>
                  <a:srgbClr val="0070C0"/>
                </a:solidFill>
              </a:rPr>
              <a:t>  For undergraduates with backgrounds in</a:t>
            </a:r>
          </a:p>
          <a:p>
            <a:pPr marL="111125" indent="0">
              <a:buNone/>
            </a:pPr>
            <a:r>
              <a:rPr lang="en-US" sz="2000" dirty="0">
                <a:solidFill>
                  <a:srgbClr val="0070C0"/>
                </a:solidFill>
              </a:rPr>
              <a:t>    business, accounting, economics, etc.</a:t>
            </a:r>
          </a:p>
          <a:p>
            <a:pPr marL="0" indent="0">
              <a:buNone/>
            </a:pPr>
            <a:endParaRPr lang="en-US" sz="2000" u="sng" dirty="0">
              <a:solidFill>
                <a:srgbClr val="0070C0"/>
              </a:solidFill>
              <a:uFillTx/>
              <a:latin typeface="+mn-lt"/>
            </a:endParaRPr>
          </a:p>
          <a:p>
            <a:pPr marL="0" indent="0">
              <a:buNone/>
            </a:pPr>
            <a:endParaRPr lang="en-US" sz="2000" u="sng" dirty="0">
              <a:solidFill>
                <a:srgbClr val="0070C0"/>
              </a:solidFill>
              <a:latin typeface="+mn-lt"/>
            </a:endParaRPr>
          </a:p>
          <a:p>
            <a:pPr marL="0" indent="0">
              <a:buNone/>
            </a:pPr>
            <a:r>
              <a:rPr lang="en-US" sz="2600" b="1" u="sng" dirty="0" err="1">
                <a:solidFill>
                  <a:srgbClr val="0070C0"/>
                </a:solidFill>
                <a:uFillTx/>
                <a:latin typeface="+mn-lt"/>
              </a:rPr>
              <a:t>MPAc</a:t>
            </a:r>
            <a:r>
              <a:rPr lang="en-US" sz="2600" b="1" u="sng" dirty="0">
                <a:solidFill>
                  <a:srgbClr val="0070C0"/>
                </a:solidFill>
                <a:uFillTx/>
                <a:latin typeface="+mn-lt"/>
              </a:rPr>
              <a:t> Track 2</a:t>
            </a:r>
          </a:p>
          <a:p>
            <a:endParaRPr lang="en-US" sz="400" u="sng" dirty="0">
              <a:solidFill>
                <a:srgbClr val="0070C0"/>
              </a:solidFill>
              <a:uFillTx/>
              <a:latin typeface="+mn-lt"/>
            </a:endParaRPr>
          </a:p>
          <a:p>
            <a:pPr marL="346075" indent="-220663"/>
            <a:r>
              <a:rPr lang="en-US" sz="2000" dirty="0">
                <a:solidFill>
                  <a:srgbClr val="0070C0"/>
                </a:solidFill>
                <a:uFillTx/>
                <a:latin typeface="+mn-lt"/>
              </a:rPr>
              <a:t>All other Academic backgrounds</a:t>
            </a:r>
          </a:p>
          <a:p>
            <a:pPr marL="346075" indent="-220663"/>
            <a:endParaRPr lang="en-US" sz="900" dirty="0">
              <a:solidFill>
                <a:srgbClr val="0070C0"/>
              </a:solidFill>
              <a:uFillTx/>
              <a:latin typeface="+mn-lt"/>
            </a:endParaRPr>
          </a:p>
          <a:p>
            <a:pPr marL="346075" indent="-220663"/>
            <a:r>
              <a:rPr lang="en-US" sz="2000" dirty="0">
                <a:solidFill>
                  <a:srgbClr val="0070C0"/>
                </a:solidFill>
                <a:uFillTx/>
                <a:latin typeface="+mn-lt"/>
              </a:rPr>
              <a:t>No pre-requisite courses </a:t>
            </a:r>
            <a:r>
              <a:rPr lang="en-US" sz="2000" i="1" dirty="0">
                <a:solidFill>
                  <a:srgbClr val="0070C0"/>
                </a:solidFill>
                <a:uFillTx/>
                <a:latin typeface="+mn-lt"/>
              </a:rPr>
              <a:t>required for admission</a:t>
            </a:r>
          </a:p>
          <a:p>
            <a:pPr marL="346075" indent="-220663"/>
            <a:endParaRPr lang="en-US" sz="900" dirty="0">
              <a:solidFill>
                <a:srgbClr val="0070C0"/>
              </a:solidFill>
              <a:uFillTx/>
              <a:latin typeface="+mn-lt"/>
            </a:endParaRPr>
          </a:p>
          <a:p>
            <a:pPr marL="346075" indent="-220663"/>
            <a:r>
              <a:rPr lang="en-US" sz="2000" dirty="0">
                <a:solidFill>
                  <a:srgbClr val="0070C0"/>
                </a:solidFill>
                <a:uFillTx/>
                <a:latin typeface="+mn-lt"/>
              </a:rPr>
              <a:t>Pre-requisite courses can be taken with us, while here at AGSM (15 months)</a:t>
            </a:r>
          </a:p>
          <a:p>
            <a:pPr marL="346075" indent="-220663"/>
            <a:endParaRPr lang="en-US" sz="900" dirty="0">
              <a:solidFill>
                <a:srgbClr val="0070C0"/>
              </a:solidFill>
              <a:uFillTx/>
              <a:latin typeface="+mn-lt"/>
            </a:endParaRPr>
          </a:p>
          <a:p>
            <a:pPr marL="346075" indent="-220663"/>
            <a:r>
              <a:rPr lang="en-US" sz="2000" dirty="0">
                <a:solidFill>
                  <a:srgbClr val="0070C0"/>
                </a:solidFill>
                <a:uFillTx/>
                <a:latin typeface="+mn-lt"/>
              </a:rPr>
              <a:t>Provides ease and convenience for students looking to transition into an Accounting career</a:t>
            </a:r>
          </a:p>
          <a:p>
            <a:endParaRPr lang="en-US" sz="2000" dirty="0">
              <a:solidFill>
                <a:srgbClr val="0070C0"/>
              </a:solidFill>
              <a:uFillTx/>
              <a:latin typeface="+mn-lt"/>
            </a:endParaRPr>
          </a:p>
        </p:txBody>
      </p:sp>
      <p:pic>
        <p:nvPicPr>
          <p:cNvPr id="11" name="Picture 10">
            <a:extLst>
              <a:ext uri="{FF2B5EF4-FFF2-40B4-BE49-F238E27FC236}">
                <a16:creationId xmlns:a16="http://schemas.microsoft.com/office/drawing/2014/main" id="{20287B75-69B4-4A83-A7CE-685F59978061}"/>
              </a:ext>
            </a:extLst>
          </p:cNvPr>
          <p:cNvPicPr>
            <a:picLocks noChangeAspect="1"/>
          </p:cNvPicPr>
          <p:nvPr/>
        </p:nvPicPr>
        <p:blipFill>
          <a:blip r:embed="rId3"/>
          <a:stretch>
            <a:fillRect/>
          </a:stretch>
        </p:blipFill>
        <p:spPr>
          <a:xfrm>
            <a:off x="6629400" y="1807323"/>
            <a:ext cx="5399431" cy="37796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8"/>
          <p:cNvSpPr>
            <a:spLocks noGrp="1"/>
          </p:cNvSpPr>
          <p:nvPr>
            <p:ph type="ftr" sz="quarter" idx="43"/>
          </p:nvPr>
        </p:nvSpPr>
        <p:spPr bwMode="auto"/>
        <p:txBody>
          <a:bodyPr wrap="square" numCol="1" anchorCtr="0" compatLnSpc="1">
            <a:prstTxWarp prst="textNoShape">
              <a:avLst/>
            </a:prstTxWarp>
          </a:bodyPr>
          <a:lstStyle>
            <a:lvl1pPr>
              <a:defRPr>
                <a:solidFill>
                  <a:schemeClr val="tx1"/>
                </a:solidFill>
                <a:uFillTx/>
                <a:latin typeface="Arial" charset="0"/>
              </a:defRPr>
            </a:lvl1pPr>
            <a:lvl2pPr marL="557213" indent="-214313">
              <a:defRPr>
                <a:solidFill>
                  <a:schemeClr val="tx1"/>
                </a:solidFill>
                <a:uFillTx/>
                <a:latin typeface="Arial" charset="0"/>
              </a:defRPr>
            </a:lvl2pPr>
            <a:lvl3pPr marL="857250" indent="-171450">
              <a:defRPr>
                <a:solidFill>
                  <a:schemeClr val="tx1"/>
                </a:solidFill>
                <a:uFillTx/>
                <a:latin typeface="Arial" charset="0"/>
              </a:defRPr>
            </a:lvl3pPr>
            <a:lvl4pPr marL="1200150" indent="-171450">
              <a:defRPr>
                <a:solidFill>
                  <a:schemeClr val="tx1"/>
                </a:solidFill>
                <a:uFillTx/>
                <a:latin typeface="Arial" charset="0"/>
              </a:defRPr>
            </a:lvl4pPr>
            <a:lvl5pPr marL="1543050" indent="-171450">
              <a:defRPr>
                <a:solidFill>
                  <a:schemeClr val="tx1"/>
                </a:solidFill>
                <a:uFillTx/>
                <a:latin typeface="Arial" charset="0"/>
              </a:defRPr>
            </a:lvl5pPr>
            <a:lvl6pPr marL="1885950" indent="-171450" fontAlgn="base">
              <a:spcBef>
                <a:spcPct val="0"/>
              </a:spcBef>
              <a:spcAft>
                <a:spcPct val="0"/>
              </a:spcAft>
              <a:defRPr>
                <a:solidFill>
                  <a:schemeClr val="tx1"/>
                </a:solidFill>
                <a:uFillTx/>
                <a:latin typeface="Arial" charset="0"/>
              </a:defRPr>
            </a:lvl6pPr>
            <a:lvl7pPr marL="2228850" indent="-171450" fontAlgn="base">
              <a:spcBef>
                <a:spcPct val="0"/>
              </a:spcBef>
              <a:spcAft>
                <a:spcPct val="0"/>
              </a:spcAft>
              <a:defRPr>
                <a:solidFill>
                  <a:schemeClr val="tx1"/>
                </a:solidFill>
                <a:uFillTx/>
                <a:latin typeface="Arial" charset="0"/>
              </a:defRPr>
            </a:lvl7pPr>
            <a:lvl8pPr marL="2571750" indent="-171450" fontAlgn="base">
              <a:spcBef>
                <a:spcPct val="0"/>
              </a:spcBef>
              <a:spcAft>
                <a:spcPct val="0"/>
              </a:spcAft>
              <a:defRPr>
                <a:solidFill>
                  <a:schemeClr val="tx1"/>
                </a:solidFill>
                <a:uFillTx/>
                <a:latin typeface="Arial" charset="0"/>
              </a:defRPr>
            </a:lvl8pPr>
            <a:lvl9pPr marL="2914650" indent="-171450" fontAlgn="base">
              <a:spcBef>
                <a:spcPct val="0"/>
              </a:spcBef>
              <a:spcAft>
                <a:spcPct val="0"/>
              </a:spcAft>
              <a:defRPr>
                <a:solidFill>
                  <a:schemeClr val="tx1"/>
                </a:solidFill>
                <a:uFillTx/>
                <a:latin typeface="Arial" charset="0"/>
              </a:defRPr>
            </a:lvl9pPr>
          </a:lstStyle>
          <a:p>
            <a:pPr fontAlgn="base">
              <a:spcBef>
                <a:spcPct val="0"/>
              </a:spcBef>
              <a:spcAft>
                <a:spcPct val="0"/>
              </a:spcAft>
              <a:defRPr>
                <a:uFillTx/>
              </a:defRPr>
            </a:pPr>
            <a:r>
              <a:rPr lang="en-JM" altLang="en-US" dirty="0">
                <a:solidFill>
                  <a:srgbClr val="7F7F7F"/>
                </a:solidFill>
                <a:uFillTx/>
                <a:latin typeface="Bebas Neue" charset="0"/>
              </a:rPr>
              <a:t>UCR SCHOOL OF BUSINESS</a:t>
            </a:r>
          </a:p>
        </p:txBody>
      </p:sp>
      <p:graphicFrame>
        <p:nvGraphicFramePr>
          <p:cNvPr id="7" name="Content Placeholder 3"/>
          <p:cNvGraphicFramePr>
            <a:graphicFrameLocks/>
          </p:cNvGraphicFramePr>
          <p:nvPr>
            <p:extLst>
              <p:ext uri="{D42A27DB-BD31-4B8C-83A1-F6EECF244321}">
                <p14:modId xmlns:p14="http://schemas.microsoft.com/office/powerpoint/2010/main" val="1457010076"/>
              </p:ext>
            </p:extLst>
          </p:nvPr>
        </p:nvGraphicFramePr>
        <p:xfrm>
          <a:off x="1748627" y="1261629"/>
          <a:ext cx="869474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hape 85"/>
          <p:cNvSpPr>
            <a:spLocks noGrp="1"/>
          </p:cNvSpPr>
          <p:nvPr>
            <p:ph type="sldNum" sz="quarter" idx="4294967295"/>
          </p:nvPr>
        </p:nvSpPr>
        <p:spPr>
          <a:xfrm>
            <a:off x="11765678" y="218443"/>
            <a:ext cx="307777" cy="328295"/>
          </a:xfrm>
          <a:prstGeom prst="rect">
            <a:avLst/>
          </a:prstGeom>
        </p:spPr>
        <p:txBody>
          <a:bodyPr/>
          <a:lstStyle/>
          <a:p>
            <a:r>
              <a:rPr lang="en-US" sz="1800" b="1" dirty="0">
                <a:solidFill>
                  <a:srgbClr val="FFFFFF"/>
                </a:solidFill>
                <a:uFillTx/>
                <a:latin typeface="Montserrat"/>
                <a:ea typeface="Montserrat"/>
                <a:cs typeface="Montserrat"/>
                <a:sym typeface="Helvetica"/>
              </a:rPr>
              <a:t>20</a:t>
            </a:r>
            <a:endParaRPr sz="1800" b="1" dirty="0">
              <a:solidFill>
                <a:srgbClr val="FFFFFF"/>
              </a:solidFill>
              <a:uFillTx/>
              <a:latin typeface="Montserrat"/>
              <a:ea typeface="Montserrat"/>
              <a:cs typeface="Montserrat"/>
              <a:sym typeface="Helvetica"/>
            </a:endParaRPr>
          </a:p>
        </p:txBody>
      </p:sp>
      <p:sp>
        <p:nvSpPr>
          <p:cNvPr id="8" name="Rectangle 7">
            <a:extLst>
              <a:ext uri="{FF2B5EF4-FFF2-40B4-BE49-F238E27FC236}">
                <a16:creationId xmlns:a16="http://schemas.microsoft.com/office/drawing/2014/main" id="{B4381144-21F2-4BD3-BE75-0D16A77E0FED}"/>
              </a:ext>
            </a:extLst>
          </p:cNvPr>
          <p:cNvSpPr>
            <a:spLocks/>
          </p:cNvSpPr>
          <p:nvPr/>
        </p:nvSpPr>
        <p:spPr>
          <a:xfrm>
            <a:off x="1136071" y="218443"/>
            <a:ext cx="10072255" cy="794321"/>
          </a:xfrm>
          <a:prstGeom prst="rect">
            <a:avLst/>
          </a:prstGeom>
          <a:solidFill>
            <a:srgbClr val="0D6BB5">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lvl="0" algn="ctr" defTabSz="457200">
              <a:defRPr>
                <a:uFillTx/>
              </a:defRPr>
            </a:pPr>
            <a:r>
              <a:rPr lang="en-US" sz="4000" b="1" dirty="0">
                <a:solidFill>
                  <a:schemeClr val="bg1"/>
                </a:solidFill>
                <a:latin typeface="Helvetica" panose="020B0604020202020204" pitchFamily="34" charset="0"/>
                <a:ea typeface="+mj-ea"/>
                <a:cs typeface="Helvetica" panose="020B0604020202020204" pitchFamily="34" charset="0"/>
              </a:rPr>
              <a:t>Career Development Center</a:t>
            </a:r>
            <a:endParaRPr kumimoji="0" lang="en-US" sz="1800" b="0" i="0" u="none" strike="noStrike" kern="1200" cap="none" spc="0" normalizeH="0" baseline="0" noProof="0" dirty="0">
              <a:ln>
                <a:noFill/>
              </a:ln>
              <a:solidFill>
                <a:schemeClr val="bg1"/>
              </a:solidFill>
              <a:effectLst/>
              <a:uFillTx/>
              <a:latin typeface="Calibri"/>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698421" y="1207754"/>
            <a:ext cx="5979468" cy="4094163"/>
          </a:xfrm>
        </p:spPr>
        <p:txBody>
          <a:bodyPr/>
          <a:lstStyle/>
          <a:p>
            <a:r>
              <a:rPr lang="en-US" sz="2400" b="1" dirty="0">
                <a:solidFill>
                  <a:srgbClr val="0070C0"/>
                </a:solidFill>
                <a:uFillTx/>
                <a:latin typeface="+mn-lt"/>
              </a:rPr>
              <a:t>ALL APPLICANTS:</a:t>
            </a:r>
          </a:p>
          <a:p>
            <a:pPr lvl="1"/>
            <a:r>
              <a:rPr lang="en-US" sz="2000" b="1" i="1" dirty="0">
                <a:solidFill>
                  <a:srgbClr val="0070C0"/>
                </a:solidFill>
                <a:latin typeface="+mn-lt"/>
              </a:rPr>
              <a:t>Online Application</a:t>
            </a:r>
          </a:p>
          <a:p>
            <a:pPr lvl="1"/>
            <a:r>
              <a:rPr lang="en-US" sz="2000" b="1" i="1" dirty="0">
                <a:solidFill>
                  <a:srgbClr val="0070C0"/>
                </a:solidFill>
                <a:uFillTx/>
                <a:latin typeface="+mn-lt"/>
              </a:rPr>
              <a:t>Application Fee ($</a:t>
            </a:r>
            <a:r>
              <a:rPr lang="en-US" sz="2000" b="1" i="1" dirty="0">
                <a:solidFill>
                  <a:srgbClr val="0070C0"/>
                </a:solidFill>
                <a:latin typeface="+mn-lt"/>
              </a:rPr>
              <a:t>150</a:t>
            </a:r>
            <a:r>
              <a:rPr lang="en-US" sz="2000" b="1" i="1" dirty="0">
                <a:solidFill>
                  <a:srgbClr val="0070C0"/>
                </a:solidFill>
                <a:uFillTx/>
                <a:latin typeface="+mn-lt"/>
              </a:rPr>
              <a:t>)</a:t>
            </a:r>
          </a:p>
          <a:p>
            <a:pPr lvl="1"/>
            <a:r>
              <a:rPr lang="en-US" sz="2000" b="1" i="1" dirty="0">
                <a:solidFill>
                  <a:srgbClr val="0070C0"/>
                </a:solidFill>
                <a:latin typeface="+mn-lt"/>
              </a:rPr>
              <a:t>Resumé</a:t>
            </a:r>
          </a:p>
          <a:p>
            <a:pPr lvl="1"/>
            <a:r>
              <a:rPr lang="en-US" sz="2000" b="1" i="1" dirty="0">
                <a:solidFill>
                  <a:srgbClr val="0070C0"/>
                </a:solidFill>
                <a:uFillTx/>
                <a:latin typeface="+mn-lt"/>
              </a:rPr>
              <a:t>Combined Essay: </a:t>
            </a:r>
          </a:p>
          <a:p>
            <a:pPr lvl="2"/>
            <a:r>
              <a:rPr lang="en-US" sz="1800" b="0" i="1" dirty="0">
                <a:solidFill>
                  <a:srgbClr val="0070C0"/>
                </a:solidFill>
                <a:uFillTx/>
                <a:latin typeface="+mn-lt"/>
              </a:rPr>
              <a:t>Statement of Purpose</a:t>
            </a:r>
          </a:p>
          <a:p>
            <a:pPr lvl="2"/>
            <a:r>
              <a:rPr lang="en-US" sz="1800" b="0" i="1" dirty="0">
                <a:solidFill>
                  <a:srgbClr val="0070C0"/>
                </a:solidFill>
                <a:uFillTx/>
                <a:latin typeface="+mn-lt"/>
              </a:rPr>
              <a:t>Statement of Personal History</a:t>
            </a:r>
          </a:p>
          <a:p>
            <a:pPr lvl="1"/>
            <a:endParaRPr lang="en-US" sz="2000" dirty="0">
              <a:solidFill>
                <a:srgbClr val="0070C0"/>
              </a:solidFill>
              <a:uFillTx/>
              <a:latin typeface="+mn-lt"/>
            </a:endParaRPr>
          </a:p>
          <a:p>
            <a:pPr lvl="1"/>
            <a:r>
              <a:rPr lang="en-US" sz="2000" dirty="0">
                <a:solidFill>
                  <a:srgbClr val="0070C0"/>
                </a:solidFill>
                <a:uFillTx/>
                <a:latin typeface="+mn-lt"/>
              </a:rPr>
              <a:t>Official Transcripts**</a:t>
            </a:r>
          </a:p>
          <a:p>
            <a:pPr lvl="1"/>
            <a:r>
              <a:rPr lang="en-US" sz="2000" dirty="0">
                <a:solidFill>
                  <a:srgbClr val="0070C0"/>
                </a:solidFill>
                <a:uFillTx/>
                <a:latin typeface="+mn-lt"/>
              </a:rPr>
              <a:t>1 Letters of Recommendation**</a:t>
            </a:r>
          </a:p>
          <a:p>
            <a:pPr lvl="1"/>
            <a:r>
              <a:rPr lang="en-US" sz="2000" dirty="0">
                <a:solidFill>
                  <a:srgbClr val="0070C0"/>
                </a:solidFill>
                <a:uFillTx/>
                <a:latin typeface="+mn-lt"/>
              </a:rPr>
              <a:t>Official GMAT or GRE score**</a:t>
            </a:r>
          </a:p>
          <a:p>
            <a:pPr marL="0" indent="0">
              <a:buNone/>
            </a:pPr>
            <a:endParaRPr lang="en-US" sz="2400" i="1" dirty="0">
              <a:solidFill>
                <a:srgbClr val="0070C0"/>
              </a:solidFill>
              <a:uFillTx/>
              <a:latin typeface="+mn-lt"/>
            </a:endParaRPr>
          </a:p>
          <a:p>
            <a:pPr marL="0" indent="0">
              <a:buNone/>
            </a:pPr>
            <a:r>
              <a:rPr lang="en-US" sz="1800" i="1" dirty="0">
                <a:solidFill>
                  <a:srgbClr val="0070C0"/>
                </a:solidFill>
                <a:uFillTx/>
                <a:latin typeface="+mn-lt"/>
              </a:rPr>
              <a:t>**These Items can be submitted </a:t>
            </a:r>
            <a:r>
              <a:rPr lang="en-US" sz="1800" b="1" i="1" u="sng" dirty="0">
                <a:solidFill>
                  <a:srgbClr val="0070C0"/>
                </a:solidFill>
                <a:uFillTx/>
                <a:latin typeface="+mn-lt"/>
              </a:rPr>
              <a:t>after</a:t>
            </a:r>
            <a:r>
              <a:rPr lang="en-US" sz="1800" i="1" dirty="0">
                <a:solidFill>
                  <a:srgbClr val="0070C0"/>
                </a:solidFill>
                <a:uFillTx/>
                <a:latin typeface="+mn-lt"/>
              </a:rPr>
              <a:t> applying!</a:t>
            </a:r>
          </a:p>
        </p:txBody>
      </p:sp>
      <p:sp>
        <p:nvSpPr>
          <p:cNvPr id="6" name="Content Placeholder 5"/>
          <p:cNvSpPr>
            <a:spLocks noGrp="1"/>
          </p:cNvSpPr>
          <p:nvPr>
            <p:ph sz="quarter" idx="4294967295"/>
          </p:nvPr>
        </p:nvSpPr>
        <p:spPr>
          <a:xfrm>
            <a:off x="6677889" y="2352029"/>
            <a:ext cx="5043056" cy="3203382"/>
          </a:xfrm>
        </p:spPr>
        <p:txBody>
          <a:bodyPr/>
          <a:lstStyle/>
          <a:p>
            <a:pPr lvl="0"/>
            <a:r>
              <a:rPr lang="en-US" sz="2000" b="1" i="1" kern="0" dirty="0">
                <a:solidFill>
                  <a:srgbClr val="0070C0"/>
                </a:solidFill>
                <a:uFillTx/>
                <a:latin typeface="+mn-lt"/>
              </a:rPr>
              <a:t>INTERNATIONAL APPLICANTS:</a:t>
            </a:r>
          </a:p>
          <a:p>
            <a:pPr marL="692150" lvl="1" indent="-347663" fontAlgn="base">
              <a:lnSpc>
                <a:spcPct val="100000"/>
              </a:lnSpc>
              <a:spcBef>
                <a:spcPct val="20000"/>
              </a:spcBef>
              <a:spcAft>
                <a:spcPct val="0"/>
              </a:spcAft>
              <a:buClr>
                <a:srgbClr val="669999"/>
              </a:buClr>
              <a:buSzPct val="70000"/>
              <a:buBlip>
                <a:blip r:embed="rId3"/>
              </a:buBlip>
              <a:defRPr>
                <a:uFillTx/>
              </a:defRPr>
            </a:pPr>
            <a:r>
              <a:rPr lang="en-US" sz="2000" b="1" kern="0" dirty="0">
                <a:solidFill>
                  <a:srgbClr val="0070C0"/>
                </a:solidFill>
                <a:uFillTx/>
                <a:latin typeface="+mn-lt"/>
              </a:rPr>
              <a:t>Official TOEFL</a:t>
            </a:r>
            <a:r>
              <a:rPr lang="en-US" sz="2000" kern="0" dirty="0">
                <a:solidFill>
                  <a:srgbClr val="0070C0"/>
                </a:solidFill>
                <a:uFillTx/>
                <a:latin typeface="+mn-lt"/>
              </a:rPr>
              <a:t> </a:t>
            </a:r>
            <a:r>
              <a:rPr lang="en-US" sz="1800" kern="0" dirty="0">
                <a:solidFill>
                  <a:srgbClr val="0070C0"/>
                </a:solidFill>
                <a:uFillTx/>
                <a:latin typeface="+mn-lt"/>
              </a:rPr>
              <a:t>(min score 80 </a:t>
            </a:r>
            <a:r>
              <a:rPr lang="en-US" sz="1800" kern="0" dirty="0" err="1">
                <a:solidFill>
                  <a:srgbClr val="0070C0"/>
                </a:solidFill>
                <a:uFillTx/>
                <a:latin typeface="+mn-lt"/>
              </a:rPr>
              <a:t>ibt</a:t>
            </a:r>
            <a:r>
              <a:rPr lang="en-US" sz="1800" kern="0" dirty="0">
                <a:solidFill>
                  <a:srgbClr val="0070C0"/>
                </a:solidFill>
                <a:uFillTx/>
                <a:latin typeface="+mn-lt"/>
              </a:rPr>
              <a:t>) </a:t>
            </a:r>
            <a:r>
              <a:rPr lang="en-US" sz="2000" kern="0" dirty="0">
                <a:solidFill>
                  <a:srgbClr val="0070C0"/>
                </a:solidFill>
                <a:uFillTx/>
                <a:latin typeface="+mn-lt"/>
              </a:rPr>
              <a:t>or </a:t>
            </a:r>
            <a:r>
              <a:rPr lang="en-US" sz="2000" b="1" kern="0" dirty="0">
                <a:solidFill>
                  <a:srgbClr val="0070C0"/>
                </a:solidFill>
                <a:uFillTx/>
                <a:latin typeface="+mn-lt"/>
              </a:rPr>
              <a:t>IELTS</a:t>
            </a:r>
            <a:r>
              <a:rPr lang="en-US" sz="2000" kern="0" dirty="0">
                <a:solidFill>
                  <a:srgbClr val="0070C0"/>
                </a:solidFill>
                <a:uFillTx/>
                <a:latin typeface="+mn-lt"/>
              </a:rPr>
              <a:t> </a:t>
            </a:r>
            <a:r>
              <a:rPr lang="en-US" sz="1800" kern="0" dirty="0">
                <a:solidFill>
                  <a:srgbClr val="0070C0"/>
                </a:solidFill>
                <a:uFillTx/>
                <a:latin typeface="+mn-lt"/>
              </a:rPr>
              <a:t>(min score 7)</a:t>
            </a:r>
          </a:p>
          <a:p>
            <a:pPr marL="344487" lvl="1" indent="0" fontAlgn="base">
              <a:lnSpc>
                <a:spcPct val="100000"/>
              </a:lnSpc>
              <a:spcBef>
                <a:spcPct val="20000"/>
              </a:spcBef>
              <a:spcAft>
                <a:spcPct val="0"/>
              </a:spcAft>
              <a:buClr>
                <a:srgbClr val="669999"/>
              </a:buClr>
              <a:buSzPct val="70000"/>
              <a:buNone/>
              <a:defRPr>
                <a:uFillTx/>
              </a:defRPr>
            </a:pPr>
            <a:endParaRPr lang="en-US" sz="600" kern="0" dirty="0">
              <a:solidFill>
                <a:srgbClr val="0070C0"/>
              </a:solidFill>
              <a:uFillTx/>
              <a:latin typeface="+mn-lt"/>
            </a:endParaRPr>
          </a:p>
          <a:p>
            <a:pPr marL="692150" lvl="1" indent="-347663" fontAlgn="base">
              <a:lnSpc>
                <a:spcPct val="100000"/>
              </a:lnSpc>
              <a:spcBef>
                <a:spcPct val="20000"/>
              </a:spcBef>
              <a:spcAft>
                <a:spcPct val="0"/>
              </a:spcAft>
              <a:buClr>
                <a:srgbClr val="669999"/>
              </a:buClr>
              <a:buSzPct val="70000"/>
              <a:buBlip>
                <a:blip r:embed="rId3"/>
              </a:buBlip>
              <a:defRPr>
                <a:uFillTx/>
              </a:defRPr>
            </a:pPr>
            <a:r>
              <a:rPr lang="en-US" sz="2000" kern="0" dirty="0">
                <a:solidFill>
                  <a:srgbClr val="0070C0"/>
                </a:solidFill>
                <a:uFillTx/>
                <a:latin typeface="+mn-lt"/>
              </a:rPr>
              <a:t>Transcripts and Degree Certificate </a:t>
            </a:r>
          </a:p>
          <a:p>
            <a:pPr marL="344487" lvl="1" indent="0" fontAlgn="base">
              <a:lnSpc>
                <a:spcPct val="100000"/>
              </a:lnSpc>
              <a:spcBef>
                <a:spcPct val="20000"/>
              </a:spcBef>
              <a:spcAft>
                <a:spcPct val="0"/>
              </a:spcAft>
              <a:buClr>
                <a:srgbClr val="669999"/>
              </a:buClr>
              <a:buSzPct val="70000"/>
              <a:buNone/>
              <a:defRPr>
                <a:uFillTx/>
              </a:defRPr>
            </a:pPr>
            <a:r>
              <a:rPr lang="en-US" sz="2000" kern="0" dirty="0">
                <a:solidFill>
                  <a:srgbClr val="0070C0"/>
                </a:solidFill>
                <a:uFillTx/>
                <a:latin typeface="+mn-lt"/>
              </a:rPr>
              <a:t>     in the original language of instruction</a:t>
            </a:r>
          </a:p>
          <a:p>
            <a:pPr marL="344487" lvl="1" indent="0" fontAlgn="base">
              <a:lnSpc>
                <a:spcPct val="100000"/>
              </a:lnSpc>
              <a:spcBef>
                <a:spcPct val="20000"/>
              </a:spcBef>
              <a:spcAft>
                <a:spcPct val="0"/>
              </a:spcAft>
              <a:buClr>
                <a:srgbClr val="669999"/>
              </a:buClr>
              <a:buSzPct val="70000"/>
              <a:buNone/>
              <a:defRPr>
                <a:uFillTx/>
              </a:defRPr>
            </a:pPr>
            <a:r>
              <a:rPr lang="en-US" sz="2000" b="1" u="sng" kern="0" dirty="0">
                <a:solidFill>
                  <a:srgbClr val="0070C0"/>
                </a:solidFill>
                <a:latin typeface="+mn-lt"/>
              </a:rPr>
              <a:t>Contact your local Study Metro agent for application fee waiver!</a:t>
            </a:r>
            <a:endParaRPr lang="en-US" sz="2000" b="1" u="sng" kern="0" dirty="0">
              <a:solidFill>
                <a:srgbClr val="0070C0"/>
              </a:solidFill>
              <a:uFillTx/>
              <a:latin typeface="+mn-lt"/>
            </a:endParaRPr>
          </a:p>
          <a:p>
            <a:pPr marL="344487" lvl="1" indent="0" fontAlgn="base">
              <a:lnSpc>
                <a:spcPct val="100000"/>
              </a:lnSpc>
              <a:spcBef>
                <a:spcPct val="20000"/>
              </a:spcBef>
              <a:spcAft>
                <a:spcPct val="0"/>
              </a:spcAft>
              <a:buClr>
                <a:srgbClr val="669999"/>
              </a:buClr>
              <a:buSzPct val="70000"/>
              <a:buNone/>
              <a:defRPr>
                <a:uFillTx/>
              </a:defRPr>
            </a:pPr>
            <a:endParaRPr lang="en-US" sz="2000" kern="0" dirty="0">
              <a:solidFill>
                <a:srgbClr val="0070C0"/>
              </a:solidFill>
              <a:latin typeface="+mn-lt"/>
            </a:endParaRPr>
          </a:p>
          <a:p>
            <a:pPr marL="344487" lvl="1" indent="0" fontAlgn="base">
              <a:lnSpc>
                <a:spcPct val="100000"/>
              </a:lnSpc>
              <a:spcBef>
                <a:spcPct val="20000"/>
              </a:spcBef>
              <a:spcAft>
                <a:spcPct val="0"/>
              </a:spcAft>
              <a:buClr>
                <a:srgbClr val="669999"/>
              </a:buClr>
              <a:buSzPct val="70000"/>
              <a:buNone/>
              <a:defRPr>
                <a:uFillTx/>
              </a:defRPr>
            </a:pPr>
            <a:endParaRPr lang="en-US" sz="2000" kern="0" dirty="0">
              <a:solidFill>
                <a:srgbClr val="0070C0"/>
              </a:solidFill>
              <a:uFillTx/>
              <a:latin typeface="+mn-lt"/>
            </a:endParaRPr>
          </a:p>
          <a:p>
            <a:endParaRPr lang="en-US" dirty="0">
              <a:solidFill>
                <a:srgbClr val="0070C0"/>
              </a:solidFill>
              <a:uFillTx/>
              <a:latin typeface="+mn-lt"/>
            </a:endParaRPr>
          </a:p>
        </p:txBody>
      </p:sp>
      <p:sp>
        <p:nvSpPr>
          <p:cNvPr id="5" name="Rectangle 4">
            <a:extLst>
              <a:ext uri="{FF2B5EF4-FFF2-40B4-BE49-F238E27FC236}">
                <a16:creationId xmlns:a16="http://schemas.microsoft.com/office/drawing/2014/main" id="{E6DE300C-768F-42D1-A640-E731709B0BA2}"/>
              </a:ext>
            </a:extLst>
          </p:cNvPr>
          <p:cNvSpPr>
            <a:spLocks/>
          </p:cNvSpPr>
          <p:nvPr/>
        </p:nvSpPr>
        <p:spPr>
          <a:xfrm>
            <a:off x="2477127" y="106225"/>
            <a:ext cx="7237746" cy="794321"/>
          </a:xfrm>
          <a:prstGeom prst="rect">
            <a:avLst/>
          </a:prstGeom>
          <a:solidFill>
            <a:srgbClr val="0D6BB5">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lvl="0" algn="ctr" defTabSz="457200">
              <a:defRPr>
                <a:uFillTx/>
              </a:defRPr>
            </a:pPr>
            <a:r>
              <a:rPr lang="en-US" sz="3600" b="1" dirty="0">
                <a:solidFill>
                  <a:schemeClr val="bg1"/>
                </a:solidFill>
                <a:latin typeface="Helvetica" panose="020B0604020202020204" pitchFamily="34" charset="0"/>
                <a:ea typeface="+mj-ea"/>
                <a:cs typeface="Helvetica" panose="020B0604020202020204" pitchFamily="34" charset="0"/>
              </a:rPr>
              <a:t>APPLICATION REQUIREMENTS</a:t>
            </a:r>
            <a:endParaRPr kumimoji="0" lang="en-US" sz="1800" b="0" i="0" u="none" strike="noStrike" kern="1200" cap="none" spc="0" normalizeH="0" baseline="0" noProof="0" dirty="0">
              <a:ln>
                <a:noFill/>
              </a:ln>
              <a:solidFill>
                <a:schemeClr val="bg1"/>
              </a:solidFill>
              <a:effectLst/>
              <a:uFillTx/>
              <a:latin typeface="Calibri"/>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698421" y="1207754"/>
            <a:ext cx="9531428" cy="4383421"/>
          </a:xfrm>
        </p:spPr>
        <p:txBody>
          <a:bodyPr/>
          <a:lstStyle/>
          <a:p>
            <a:pPr lvl="0"/>
            <a:r>
              <a:rPr lang="en-US" sz="2400" b="1" dirty="0"/>
              <a:t>The GMAT/GRE will not be required for all applicants</a:t>
            </a:r>
            <a:r>
              <a:rPr lang="en-US" sz="2400" dirty="0"/>
              <a:t>, but strongly recommended. </a:t>
            </a:r>
            <a:r>
              <a:rPr lang="en-US" sz="2400"/>
              <a:t>A GMAT/GRE </a:t>
            </a:r>
            <a:r>
              <a:rPr lang="en-US" sz="2400" dirty="0"/>
              <a:t>score can help maximize scholarship potential.</a:t>
            </a:r>
          </a:p>
          <a:p>
            <a:pPr lvl="0"/>
            <a:endParaRPr lang="en-US" sz="2400" dirty="0"/>
          </a:p>
          <a:p>
            <a:pPr lvl="0"/>
            <a:r>
              <a:rPr lang="en-US" sz="2400" dirty="0"/>
              <a:t>For international applicants, </a:t>
            </a:r>
            <a:r>
              <a:rPr lang="en-US" sz="2400" b="1" dirty="0"/>
              <a:t>the TOEFL/IELTS exam can be waived, based upon an admissions interview.</a:t>
            </a:r>
          </a:p>
          <a:p>
            <a:pPr marL="0" lvl="0" indent="0">
              <a:buNone/>
            </a:pPr>
            <a:endParaRPr lang="en-US" sz="2400" b="1" dirty="0"/>
          </a:p>
          <a:p>
            <a:r>
              <a:rPr lang="en-US" sz="2400" dirty="0"/>
              <a:t>Should you want your application to be considered without the submission of a GMAT/GRE score, simply include the phrase </a:t>
            </a:r>
            <a:r>
              <a:rPr lang="en-US" sz="2400" b="1" dirty="0"/>
              <a:t>“Consider without exam” at the top of your statement of purpose essay</a:t>
            </a:r>
            <a:r>
              <a:rPr lang="en-US" sz="2400" dirty="0"/>
              <a:t>.</a:t>
            </a:r>
          </a:p>
          <a:p>
            <a:pPr marL="0" indent="0">
              <a:buNone/>
            </a:pPr>
            <a:endParaRPr lang="en-US" dirty="0"/>
          </a:p>
          <a:p>
            <a:pPr marL="0" indent="0">
              <a:buNone/>
            </a:pPr>
            <a:endParaRPr lang="en-US" sz="2000" dirty="0">
              <a:solidFill>
                <a:srgbClr val="0070C0"/>
              </a:solidFill>
              <a:uFillTx/>
              <a:latin typeface="+mn-lt"/>
            </a:endParaRPr>
          </a:p>
        </p:txBody>
      </p:sp>
      <p:sp>
        <p:nvSpPr>
          <p:cNvPr id="5" name="Rectangle 4">
            <a:extLst>
              <a:ext uri="{FF2B5EF4-FFF2-40B4-BE49-F238E27FC236}">
                <a16:creationId xmlns:a16="http://schemas.microsoft.com/office/drawing/2014/main" id="{E6DE300C-768F-42D1-A640-E731709B0BA2}"/>
              </a:ext>
            </a:extLst>
          </p:cNvPr>
          <p:cNvSpPr>
            <a:spLocks/>
          </p:cNvSpPr>
          <p:nvPr/>
        </p:nvSpPr>
        <p:spPr>
          <a:xfrm>
            <a:off x="2477126" y="106225"/>
            <a:ext cx="7752723" cy="794321"/>
          </a:xfrm>
          <a:prstGeom prst="rect">
            <a:avLst/>
          </a:prstGeom>
          <a:solidFill>
            <a:srgbClr val="0D6BB5">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lvl="0" algn="ctr" defTabSz="457200">
              <a:defRPr>
                <a:uFillTx/>
              </a:defRPr>
            </a:pPr>
            <a:r>
              <a:rPr lang="en-US" sz="3600" b="1" dirty="0">
                <a:solidFill>
                  <a:schemeClr val="bg1"/>
                </a:solidFill>
                <a:latin typeface="Helvetica" panose="020B0604020202020204" pitchFamily="34" charset="0"/>
                <a:ea typeface="+mj-ea"/>
                <a:cs typeface="Helvetica" panose="020B0604020202020204" pitchFamily="34" charset="0"/>
              </a:rPr>
              <a:t>ADMISSION CHANGES FALL 2020</a:t>
            </a:r>
            <a:endParaRPr kumimoji="0" lang="en-US" sz="1800" b="0" i="0" u="none" strike="noStrike" kern="1200" cap="none" spc="0" normalizeH="0" baseline="0" noProof="0" dirty="0">
              <a:ln>
                <a:noFill/>
              </a:ln>
              <a:solidFill>
                <a:schemeClr val="bg1"/>
              </a:solidFill>
              <a:effectLst/>
              <a:uFillTx/>
              <a:latin typeface="Calibri"/>
            </a:endParaRPr>
          </a:p>
        </p:txBody>
      </p:sp>
    </p:spTree>
    <p:extLst>
      <p:ext uri="{BB962C8B-B14F-4D97-AF65-F5344CB8AC3E}">
        <p14:creationId xmlns:p14="http://schemas.microsoft.com/office/powerpoint/2010/main" val="385995400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17871" y="1345576"/>
            <a:ext cx="6966857" cy="4166848"/>
          </a:xfrm>
        </p:spPr>
        <p:txBody>
          <a:bodyPr>
            <a:normAutofit/>
          </a:bodyPr>
          <a:lstStyle/>
          <a:p>
            <a:pPr marL="0" indent="0">
              <a:lnSpc>
                <a:spcPct val="100000"/>
              </a:lnSpc>
              <a:spcBef>
                <a:spcPct val="20000"/>
              </a:spcBef>
              <a:buClr>
                <a:srgbClr val="330066"/>
              </a:buClr>
              <a:buSzPct val="70000"/>
              <a:buNone/>
              <a:defRPr>
                <a:uFillTx/>
              </a:defRPr>
            </a:pPr>
            <a:r>
              <a:rPr lang="en-US" sz="2400" b="1" kern="0" dirty="0">
                <a:solidFill>
                  <a:srgbClr val="0070C0"/>
                </a:solidFill>
                <a:uFillTx/>
                <a:latin typeface="+mn-lt"/>
              </a:rPr>
              <a:t>Fall 2020</a:t>
            </a:r>
          </a:p>
          <a:p>
            <a:pPr marL="0" indent="0">
              <a:lnSpc>
                <a:spcPct val="100000"/>
              </a:lnSpc>
              <a:spcBef>
                <a:spcPct val="20000"/>
              </a:spcBef>
              <a:buClr>
                <a:srgbClr val="330066"/>
              </a:buClr>
              <a:buSzPct val="70000"/>
              <a:buNone/>
              <a:defRPr>
                <a:uFillTx/>
              </a:defRPr>
            </a:pPr>
            <a:endParaRPr lang="en-US" sz="1050" b="1" kern="0" dirty="0">
              <a:solidFill>
                <a:srgbClr val="0070C0"/>
              </a:solidFill>
              <a:uFillTx/>
              <a:latin typeface="+mn-lt"/>
            </a:endParaRPr>
          </a:p>
          <a:p>
            <a:pPr marL="0" indent="0">
              <a:lnSpc>
                <a:spcPct val="100000"/>
              </a:lnSpc>
              <a:spcBef>
                <a:spcPct val="20000"/>
              </a:spcBef>
              <a:buClr>
                <a:srgbClr val="330066"/>
              </a:buClr>
              <a:buSzPct val="70000"/>
              <a:buNone/>
              <a:defRPr>
                <a:uFillTx/>
              </a:defRPr>
            </a:pPr>
            <a:r>
              <a:rPr lang="en-US" sz="2400" kern="0" dirty="0">
                <a:solidFill>
                  <a:srgbClr val="0070C0"/>
                </a:solidFill>
                <a:uFillTx/>
                <a:latin typeface="+mn-lt"/>
              </a:rPr>
              <a:t>     </a:t>
            </a:r>
          </a:p>
          <a:p>
            <a:pPr marL="0" indent="0">
              <a:lnSpc>
                <a:spcPct val="100000"/>
              </a:lnSpc>
              <a:spcBef>
                <a:spcPct val="20000"/>
              </a:spcBef>
              <a:buClr>
                <a:srgbClr val="330066"/>
              </a:buClr>
              <a:buSzPct val="70000"/>
              <a:buNone/>
              <a:defRPr>
                <a:uFillTx/>
              </a:defRPr>
            </a:pPr>
            <a:r>
              <a:rPr lang="en-US" sz="2400" kern="0" dirty="0">
                <a:solidFill>
                  <a:srgbClr val="0070C0"/>
                </a:solidFill>
                <a:uFillTx/>
                <a:latin typeface="+mn-lt"/>
              </a:rPr>
              <a:t>     </a:t>
            </a:r>
            <a:r>
              <a:rPr lang="en-US" sz="2400" kern="0" dirty="0">
                <a:solidFill>
                  <a:srgbClr val="0070C0"/>
                </a:solidFill>
                <a:latin typeface="+mn-lt"/>
              </a:rPr>
              <a:t>Final</a:t>
            </a:r>
            <a:r>
              <a:rPr lang="en-US" sz="2400" kern="0" dirty="0">
                <a:solidFill>
                  <a:srgbClr val="0070C0"/>
                </a:solidFill>
                <a:uFillTx/>
                <a:latin typeface="+mn-lt"/>
              </a:rPr>
              <a:t> Round:	</a:t>
            </a:r>
            <a:r>
              <a:rPr lang="en-US" sz="2400" kern="0" dirty="0">
                <a:solidFill>
                  <a:srgbClr val="0070C0"/>
                </a:solidFill>
                <a:latin typeface="+mn-lt"/>
              </a:rPr>
              <a:t>June</a:t>
            </a:r>
            <a:r>
              <a:rPr lang="en-US" sz="2400" kern="0" dirty="0">
                <a:solidFill>
                  <a:srgbClr val="0070C0"/>
                </a:solidFill>
                <a:uFillTx/>
                <a:latin typeface="+mn-lt"/>
              </a:rPr>
              <a:t> 1, 2020  (Int’l)</a:t>
            </a:r>
          </a:p>
          <a:p>
            <a:pPr marL="0" indent="0">
              <a:lnSpc>
                <a:spcPct val="100000"/>
              </a:lnSpc>
              <a:spcBef>
                <a:spcPct val="20000"/>
              </a:spcBef>
              <a:buClr>
                <a:srgbClr val="330066"/>
              </a:buClr>
              <a:buSzPct val="70000"/>
              <a:buNone/>
              <a:defRPr>
                <a:uFillTx/>
              </a:defRPr>
            </a:pPr>
            <a:r>
              <a:rPr lang="en-US" sz="2400" kern="0" dirty="0">
                <a:solidFill>
                  <a:srgbClr val="0070C0"/>
                </a:solidFill>
                <a:uFillTx/>
                <a:latin typeface="+mn-lt"/>
              </a:rPr>
              <a:t>		           August 1, 2020 (Domestic) </a:t>
            </a:r>
            <a:r>
              <a:rPr lang="en-US" b="1" kern="0" dirty="0">
                <a:solidFill>
                  <a:srgbClr val="0070C0"/>
                </a:solidFill>
                <a:uFillTx/>
                <a:latin typeface="+mn-lt"/>
              </a:rPr>
              <a:t>	</a:t>
            </a:r>
          </a:p>
          <a:p>
            <a:pPr marL="0" indent="0">
              <a:lnSpc>
                <a:spcPct val="100000"/>
              </a:lnSpc>
              <a:spcBef>
                <a:spcPct val="20000"/>
              </a:spcBef>
              <a:buClr>
                <a:srgbClr val="330066"/>
              </a:buClr>
              <a:buSzPct val="70000"/>
              <a:buNone/>
              <a:defRPr>
                <a:uFillTx/>
              </a:defRPr>
            </a:pPr>
            <a:endParaRPr lang="en-US" b="1" kern="0" dirty="0">
              <a:solidFill>
                <a:srgbClr val="0070C0"/>
              </a:solidFill>
              <a:uFillTx/>
              <a:latin typeface="+mn-lt"/>
            </a:endParaRPr>
          </a:p>
          <a:p>
            <a:pPr marL="0" indent="0">
              <a:lnSpc>
                <a:spcPct val="100000"/>
              </a:lnSpc>
              <a:spcBef>
                <a:spcPct val="20000"/>
              </a:spcBef>
              <a:buClr>
                <a:srgbClr val="330066"/>
              </a:buClr>
              <a:buSzPct val="70000"/>
              <a:buNone/>
              <a:defRPr>
                <a:uFillTx/>
              </a:defRPr>
            </a:pPr>
            <a:endParaRPr lang="en-US" b="1" kern="0" dirty="0">
              <a:solidFill>
                <a:srgbClr val="0070C0"/>
              </a:solidFill>
              <a:uFillTx/>
              <a:latin typeface="+mn-lt"/>
            </a:endParaRPr>
          </a:p>
          <a:p>
            <a:pPr marL="0" indent="0">
              <a:lnSpc>
                <a:spcPct val="100000"/>
              </a:lnSpc>
              <a:spcBef>
                <a:spcPct val="20000"/>
              </a:spcBef>
              <a:buClr>
                <a:srgbClr val="330066"/>
              </a:buClr>
              <a:buSzPct val="70000"/>
              <a:buNone/>
              <a:defRPr>
                <a:uFillTx/>
              </a:defRPr>
            </a:pPr>
            <a:endParaRPr lang="en-US" b="1" kern="0" dirty="0">
              <a:solidFill>
                <a:srgbClr val="0070C0"/>
              </a:solidFill>
              <a:uFillTx/>
              <a:latin typeface="+mn-lt"/>
            </a:endParaRPr>
          </a:p>
          <a:p>
            <a:pPr marL="0" indent="0">
              <a:buNone/>
            </a:pPr>
            <a:endParaRPr lang="en-US" dirty="0">
              <a:solidFill>
                <a:srgbClr val="0070C0"/>
              </a:solidFill>
              <a:uFillTx/>
            </a:endParaRPr>
          </a:p>
          <a:p>
            <a:pPr marL="0" indent="0">
              <a:buNone/>
            </a:pPr>
            <a:endParaRPr lang="en-US" dirty="0">
              <a:solidFill>
                <a:srgbClr val="0070C0"/>
              </a:solidFill>
              <a:uFillTx/>
            </a:endParaRPr>
          </a:p>
        </p:txBody>
      </p:sp>
      <p:pic>
        <p:nvPicPr>
          <p:cNvPr id="5" name="Picture 4">
            <a:extLst>
              <a:ext uri="{FF2B5EF4-FFF2-40B4-BE49-F238E27FC236}">
                <a16:creationId xmlns:a16="http://schemas.microsoft.com/office/drawing/2014/main" id="{04D18B96-F8DF-46FF-8EF8-BCE9A66DF775}"/>
              </a:ext>
            </a:extLst>
          </p:cNvPr>
          <p:cNvPicPr>
            <a:picLocks noChangeAspect="1"/>
          </p:cNvPicPr>
          <p:nvPr/>
        </p:nvPicPr>
        <p:blipFill>
          <a:blip r:embed="rId3"/>
          <a:stretch>
            <a:fillRect/>
          </a:stretch>
        </p:blipFill>
        <p:spPr>
          <a:xfrm>
            <a:off x="7104824" y="1147233"/>
            <a:ext cx="4934776" cy="416684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AA67769D-10C7-45EF-BA4B-E6087426F16F}"/>
              </a:ext>
            </a:extLst>
          </p:cNvPr>
          <p:cNvSpPr>
            <a:spLocks/>
          </p:cNvSpPr>
          <p:nvPr/>
        </p:nvSpPr>
        <p:spPr>
          <a:xfrm>
            <a:off x="2477127" y="154569"/>
            <a:ext cx="7237746" cy="794321"/>
          </a:xfrm>
          <a:prstGeom prst="rect">
            <a:avLst/>
          </a:prstGeom>
          <a:solidFill>
            <a:srgbClr val="0D6BB5">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lvl="0" algn="ctr" defTabSz="457200">
              <a:defRPr>
                <a:uFillTx/>
              </a:defRPr>
            </a:pPr>
            <a:r>
              <a:rPr lang="en-US" sz="3600" b="1" dirty="0">
                <a:solidFill>
                  <a:schemeClr val="bg1"/>
                </a:solidFill>
                <a:latin typeface="Helvetica" panose="020B0604020202020204" pitchFamily="34" charset="0"/>
                <a:ea typeface="+mj-ea"/>
                <a:cs typeface="Helvetica" panose="020B0604020202020204" pitchFamily="34" charset="0"/>
              </a:rPr>
              <a:t>APPLICATION DEADLINES</a:t>
            </a:r>
            <a:endParaRPr kumimoji="0" lang="en-US" sz="1800" b="0" i="0" u="none" strike="noStrike" kern="1200" cap="none" spc="0" normalizeH="0" baseline="0" noProof="0" dirty="0">
              <a:ln>
                <a:noFill/>
              </a:ln>
              <a:solidFill>
                <a:schemeClr val="bg1"/>
              </a:solidFill>
              <a:effectLst/>
              <a:uFillTx/>
              <a:latin typeface="Calibri"/>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609600" y="1527386"/>
            <a:ext cx="5310418" cy="4652962"/>
          </a:xfrm>
        </p:spPr>
        <p:txBody>
          <a:bodyPr/>
          <a:lstStyle/>
          <a:p>
            <a:pPr marL="342900" lvl="0" indent="-342900" fontAlgn="base">
              <a:lnSpc>
                <a:spcPct val="100000"/>
              </a:lnSpc>
              <a:spcBef>
                <a:spcPct val="20000"/>
              </a:spcBef>
              <a:spcAft>
                <a:spcPct val="0"/>
              </a:spcAft>
              <a:buClr>
                <a:srgbClr val="330066"/>
              </a:buClr>
              <a:buSzPct val="70000"/>
              <a:buBlip>
                <a:blip r:embed="rId3"/>
              </a:buBlip>
              <a:defRPr>
                <a:uFillTx/>
              </a:defRPr>
            </a:pPr>
            <a:r>
              <a:rPr lang="en-US" sz="3200" b="1" kern="0" dirty="0">
                <a:solidFill>
                  <a:srgbClr val="0070C0"/>
                </a:solidFill>
                <a:uFillTx/>
                <a:latin typeface="+mn-lt"/>
              </a:rPr>
              <a:t>Fellowships</a:t>
            </a:r>
          </a:p>
          <a:p>
            <a:pPr marL="692150" lvl="1" indent="-347663" fontAlgn="base">
              <a:lnSpc>
                <a:spcPct val="100000"/>
              </a:lnSpc>
              <a:spcBef>
                <a:spcPct val="20000"/>
              </a:spcBef>
              <a:spcAft>
                <a:spcPct val="0"/>
              </a:spcAft>
              <a:buClr>
                <a:srgbClr val="669999"/>
              </a:buClr>
              <a:buSzPct val="70000"/>
              <a:buBlip>
                <a:blip r:embed="rId4"/>
              </a:buBlip>
              <a:defRPr>
                <a:uFillTx/>
              </a:defRPr>
            </a:pPr>
            <a:r>
              <a:rPr lang="en-US" sz="2200" kern="0" dirty="0">
                <a:solidFill>
                  <a:srgbClr val="0070C0"/>
                </a:solidFill>
                <a:uFillTx/>
                <a:latin typeface="+mn-lt"/>
              </a:rPr>
              <a:t>All incoming students are considered upon admission</a:t>
            </a:r>
          </a:p>
          <a:p>
            <a:pPr marL="342900" lvl="0" indent="-342900" fontAlgn="base">
              <a:lnSpc>
                <a:spcPct val="100000"/>
              </a:lnSpc>
              <a:spcBef>
                <a:spcPct val="20000"/>
              </a:spcBef>
              <a:spcAft>
                <a:spcPct val="0"/>
              </a:spcAft>
              <a:buClr>
                <a:srgbClr val="330066"/>
              </a:buClr>
              <a:buSzPct val="70000"/>
              <a:buBlip>
                <a:blip r:embed="rId3"/>
              </a:buBlip>
              <a:defRPr>
                <a:uFillTx/>
              </a:defRPr>
            </a:pPr>
            <a:endParaRPr lang="en-US" sz="1400" b="1" kern="0" dirty="0">
              <a:solidFill>
                <a:srgbClr val="0070C0"/>
              </a:solidFill>
              <a:uFillTx/>
              <a:latin typeface="+mn-lt"/>
            </a:endParaRPr>
          </a:p>
          <a:p>
            <a:pPr marL="342900" lvl="0" indent="-342900" fontAlgn="base">
              <a:lnSpc>
                <a:spcPct val="100000"/>
              </a:lnSpc>
              <a:spcBef>
                <a:spcPct val="20000"/>
              </a:spcBef>
              <a:spcAft>
                <a:spcPct val="0"/>
              </a:spcAft>
              <a:buClr>
                <a:srgbClr val="330066"/>
              </a:buClr>
              <a:buSzPct val="70000"/>
              <a:buBlip>
                <a:blip r:embed="rId3"/>
              </a:buBlip>
              <a:defRPr>
                <a:uFillTx/>
              </a:defRPr>
            </a:pPr>
            <a:r>
              <a:rPr lang="en-US" sz="3200" b="1" kern="0" dirty="0">
                <a:solidFill>
                  <a:srgbClr val="0070C0"/>
                </a:solidFill>
                <a:uFillTx/>
                <a:latin typeface="+mn-lt"/>
              </a:rPr>
              <a:t>Teacher Assistants</a:t>
            </a:r>
          </a:p>
          <a:p>
            <a:pPr marL="692150" lvl="1" indent="-347663" fontAlgn="base">
              <a:lnSpc>
                <a:spcPct val="100000"/>
              </a:lnSpc>
              <a:spcBef>
                <a:spcPct val="20000"/>
              </a:spcBef>
              <a:spcAft>
                <a:spcPct val="0"/>
              </a:spcAft>
              <a:buClr>
                <a:srgbClr val="669999"/>
              </a:buClr>
              <a:buSzPct val="70000"/>
              <a:buBlip>
                <a:blip r:embed="rId4"/>
              </a:buBlip>
              <a:defRPr>
                <a:uFillTx/>
              </a:defRPr>
            </a:pPr>
            <a:r>
              <a:rPr lang="en-US" sz="2200" kern="0" dirty="0">
                <a:solidFill>
                  <a:srgbClr val="0070C0"/>
                </a:solidFill>
                <a:uFillTx/>
                <a:latin typeface="+mn-lt"/>
              </a:rPr>
              <a:t>Available to 2</a:t>
            </a:r>
            <a:r>
              <a:rPr lang="en-US" sz="2200" kern="0" baseline="30000" dirty="0">
                <a:solidFill>
                  <a:srgbClr val="0070C0"/>
                </a:solidFill>
                <a:uFillTx/>
                <a:latin typeface="+mn-lt"/>
              </a:rPr>
              <a:t>nd</a:t>
            </a:r>
            <a:r>
              <a:rPr lang="en-US" sz="2200" kern="0" dirty="0">
                <a:solidFill>
                  <a:srgbClr val="0070C0"/>
                </a:solidFill>
                <a:uFillTx/>
                <a:latin typeface="+mn-lt"/>
              </a:rPr>
              <a:t> year MBA students</a:t>
            </a:r>
          </a:p>
          <a:p>
            <a:pPr marL="342900" lvl="0" indent="-342900" fontAlgn="base">
              <a:lnSpc>
                <a:spcPct val="100000"/>
              </a:lnSpc>
              <a:spcBef>
                <a:spcPct val="20000"/>
              </a:spcBef>
              <a:spcAft>
                <a:spcPct val="0"/>
              </a:spcAft>
              <a:buClr>
                <a:srgbClr val="330066"/>
              </a:buClr>
              <a:buSzPct val="70000"/>
              <a:buBlip>
                <a:blip r:embed="rId3"/>
              </a:buBlip>
              <a:defRPr>
                <a:uFillTx/>
              </a:defRPr>
            </a:pPr>
            <a:endParaRPr lang="en-US" sz="1400" b="1" kern="0" dirty="0">
              <a:solidFill>
                <a:srgbClr val="0070C0"/>
              </a:solidFill>
              <a:uFillTx/>
              <a:latin typeface="+mn-lt"/>
            </a:endParaRPr>
          </a:p>
          <a:p>
            <a:pPr marL="342900" lvl="0" indent="-342900" fontAlgn="base">
              <a:lnSpc>
                <a:spcPct val="100000"/>
              </a:lnSpc>
              <a:spcBef>
                <a:spcPct val="20000"/>
              </a:spcBef>
              <a:spcAft>
                <a:spcPct val="0"/>
              </a:spcAft>
              <a:buClr>
                <a:srgbClr val="330066"/>
              </a:buClr>
              <a:buSzPct val="70000"/>
              <a:buBlip>
                <a:blip r:embed="rId3"/>
              </a:buBlip>
              <a:defRPr>
                <a:uFillTx/>
              </a:defRPr>
            </a:pPr>
            <a:r>
              <a:rPr lang="en-US" sz="3200" b="1" kern="0" dirty="0">
                <a:solidFill>
                  <a:srgbClr val="0070C0"/>
                </a:solidFill>
                <a:uFillTx/>
                <a:latin typeface="+mn-lt"/>
              </a:rPr>
              <a:t>Campus Jobs</a:t>
            </a:r>
          </a:p>
          <a:p>
            <a:pPr marL="692150" lvl="1" indent="-347663" fontAlgn="base">
              <a:lnSpc>
                <a:spcPct val="100000"/>
              </a:lnSpc>
              <a:spcBef>
                <a:spcPct val="20000"/>
              </a:spcBef>
              <a:spcAft>
                <a:spcPct val="0"/>
              </a:spcAft>
              <a:buClr>
                <a:srgbClr val="669999"/>
              </a:buClr>
              <a:buSzPct val="70000"/>
              <a:buBlip>
                <a:blip r:embed="rId4"/>
              </a:buBlip>
              <a:defRPr>
                <a:uFillTx/>
              </a:defRPr>
            </a:pPr>
            <a:r>
              <a:rPr lang="en-US" sz="2200" kern="0" dirty="0">
                <a:solidFill>
                  <a:srgbClr val="0070C0"/>
                </a:solidFill>
                <a:uFillTx/>
                <a:latin typeface="+mn-lt"/>
              </a:rPr>
              <a:t>Reader Position</a:t>
            </a:r>
          </a:p>
          <a:p>
            <a:pPr marL="692150" lvl="1" indent="-347663" fontAlgn="base">
              <a:lnSpc>
                <a:spcPct val="100000"/>
              </a:lnSpc>
              <a:spcBef>
                <a:spcPct val="20000"/>
              </a:spcBef>
              <a:spcAft>
                <a:spcPct val="0"/>
              </a:spcAft>
              <a:buClr>
                <a:srgbClr val="669999"/>
              </a:buClr>
              <a:buSzPct val="70000"/>
              <a:buBlip>
                <a:blip r:embed="rId4"/>
              </a:buBlip>
              <a:defRPr>
                <a:uFillTx/>
              </a:defRPr>
            </a:pPr>
            <a:r>
              <a:rPr lang="en-US" sz="2200" kern="0" dirty="0">
                <a:solidFill>
                  <a:srgbClr val="0070C0"/>
                </a:solidFill>
                <a:uFillTx/>
                <a:latin typeface="+mn-lt"/>
              </a:rPr>
              <a:t>Graduate student workers</a:t>
            </a:r>
          </a:p>
          <a:p>
            <a:pPr marL="0" indent="0">
              <a:buNone/>
            </a:pPr>
            <a:endParaRPr lang="en-US" dirty="0">
              <a:uFillTx/>
            </a:endParaRPr>
          </a:p>
        </p:txBody>
      </p:sp>
      <p:pic>
        <p:nvPicPr>
          <p:cNvPr id="4" name="Picture 3"/>
          <p:cNvPicPr>
            <a:picLocks noChangeAspect="1"/>
          </p:cNvPicPr>
          <p:nvPr/>
        </p:nvPicPr>
        <p:blipFill>
          <a:blip r:embed="rId5"/>
          <a:srcRect l="1562"/>
          <a:stretch>
            <a:fillRect/>
          </a:stretch>
        </p:blipFill>
        <p:spPr>
          <a:xfrm>
            <a:off x="6250864" y="1699455"/>
            <a:ext cx="5769807" cy="3910597"/>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65F452B2-4A0D-4B4A-ACFC-539FE92D1DDC}"/>
              </a:ext>
            </a:extLst>
          </p:cNvPr>
          <p:cNvSpPr>
            <a:spLocks/>
          </p:cNvSpPr>
          <p:nvPr/>
        </p:nvSpPr>
        <p:spPr>
          <a:xfrm>
            <a:off x="1059872" y="280491"/>
            <a:ext cx="10072255" cy="794321"/>
          </a:xfrm>
          <a:prstGeom prst="rect">
            <a:avLst/>
          </a:prstGeom>
          <a:solidFill>
            <a:srgbClr val="0D6BB5">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lvl="0" algn="ctr" defTabSz="457200">
              <a:defRPr>
                <a:uFillTx/>
              </a:defRPr>
            </a:pPr>
            <a:r>
              <a:rPr lang="en-US" sz="4000" b="1" dirty="0">
                <a:solidFill>
                  <a:schemeClr val="bg1"/>
                </a:solidFill>
                <a:latin typeface="Helvetica" panose="020B0604020202020204" pitchFamily="34" charset="0"/>
                <a:ea typeface="+mj-ea"/>
                <a:cs typeface="Helvetica" panose="020B0604020202020204" pitchFamily="34" charset="0"/>
              </a:rPr>
              <a:t>Financial Awards and Scholarships</a:t>
            </a:r>
            <a:endParaRPr kumimoji="0" lang="en-US" sz="1800" b="0" i="0" u="none" strike="noStrike" kern="1200" cap="none" spc="0" normalizeH="0" baseline="0" noProof="0" dirty="0">
              <a:ln>
                <a:noFill/>
              </a:ln>
              <a:solidFill>
                <a:schemeClr val="bg1"/>
              </a:solidFill>
              <a:effectLst/>
              <a:uFillTx/>
              <a:latin typeface="Calibri"/>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925362" y="967947"/>
            <a:ext cx="9905999" cy="4608027"/>
          </a:xfrm>
        </p:spPr>
        <p:txBody>
          <a:bodyPr>
            <a:normAutofit/>
          </a:bodyPr>
          <a:lstStyle/>
          <a:p>
            <a:pPr marL="0" indent="0">
              <a:buNone/>
            </a:pPr>
            <a:endParaRPr lang="en-US" dirty="0">
              <a:solidFill>
                <a:srgbClr val="0070C0"/>
              </a:solidFill>
              <a:uFillTx/>
            </a:endParaRPr>
          </a:p>
          <a:p>
            <a:pPr marL="0" indent="0" algn="ctr">
              <a:buNone/>
            </a:pPr>
            <a:r>
              <a:rPr lang="en-US" u="sng" dirty="0">
                <a:solidFill>
                  <a:srgbClr val="0070C0"/>
                </a:solidFill>
                <a:uFillTx/>
              </a:rPr>
              <a:t>Contact</a:t>
            </a:r>
            <a:r>
              <a:rPr lang="en-US" dirty="0">
                <a:solidFill>
                  <a:srgbClr val="0070C0"/>
                </a:solidFill>
                <a:uFillTx/>
              </a:rPr>
              <a:t>:</a:t>
            </a:r>
          </a:p>
          <a:p>
            <a:pPr marL="0" indent="0" algn="ctr">
              <a:buNone/>
            </a:pPr>
            <a:endParaRPr lang="en-US" sz="1900" dirty="0">
              <a:solidFill>
                <a:srgbClr val="0070C0"/>
              </a:solidFill>
              <a:uFillTx/>
            </a:endParaRPr>
          </a:p>
          <a:p>
            <a:pPr marL="0" indent="0" algn="ctr">
              <a:buNone/>
            </a:pPr>
            <a:r>
              <a:rPr lang="en-US" sz="2800" dirty="0">
                <a:uFillTx/>
              </a:rPr>
              <a:t>Connect with your Study Metro counselor for application fee waiver</a:t>
            </a:r>
          </a:p>
          <a:p>
            <a:pPr marL="0" indent="0" algn="ctr">
              <a:buNone/>
            </a:pPr>
            <a:endParaRPr lang="en-US" sz="3600" dirty="0">
              <a:uFillTx/>
            </a:endParaRPr>
          </a:p>
          <a:p>
            <a:pPr marL="0" indent="0" algn="ctr">
              <a:buNone/>
            </a:pPr>
            <a:r>
              <a:rPr lang="en-US" sz="2000" b="1" dirty="0">
                <a:uFillTx/>
              </a:rPr>
              <a:t>The A. Gary Anderson Graduate School of Management</a:t>
            </a:r>
            <a:br>
              <a:rPr lang="en-US" dirty="0">
                <a:uFillTx/>
              </a:rPr>
            </a:br>
            <a:br>
              <a:rPr lang="en-US" sz="700" dirty="0">
                <a:uFillTx/>
              </a:rPr>
            </a:br>
            <a:endParaRPr lang="en-US" dirty="0">
              <a:uFillTx/>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11777762" y="184150"/>
            <a:ext cx="307777" cy="328295"/>
          </a:xfrm>
          <a:prstGeom prst="rect">
            <a:avLst/>
          </a:prstGeom>
          <a:extLst>
            <a:ext uri="{C572A759-6A51-4108-AA02-DFA0A04FC94B}">
              <ma14:wrappingTextBoxFlag xmlns:ma14="http://schemas.microsoft.com/office/mac/drawingml/2011/main" xmlns="" val="1"/>
            </a:ext>
          </a:extLst>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17</a:t>
            </a: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064" name="Shape 1064"/>
          <p:cNvSpPr/>
          <p:nvPr/>
        </p:nvSpPr>
        <p:spPr>
          <a:xfrm>
            <a:off x="-4327" y="2309813"/>
            <a:ext cx="12223751" cy="2813051"/>
          </a:xfrm>
          <a:prstGeom prst="rect">
            <a:avLst/>
          </a:prstGeom>
          <a:solidFill>
            <a:schemeClr val="tx2"/>
          </a:solidFill>
          <a:ln w="12700">
            <a:miter lim="400000"/>
          </a:ln>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065" name="Shape 1065"/>
          <p:cNvSpPr/>
          <p:nvPr/>
        </p:nvSpPr>
        <p:spPr>
          <a:xfrm>
            <a:off x="-31751" y="2309813"/>
            <a:ext cx="12223751" cy="2813051"/>
          </a:xfrm>
          <a:prstGeom prst="rect">
            <a:avLst/>
          </a:prstGeom>
          <a:blipFill dpi="0" rotWithShape="1">
            <a:blip r:embed="rId2">
              <a:alphaModFix amt="55000"/>
            </a:blip>
            <a:srcRect/>
            <a:stretch>
              <a:fillRect t="-167269" b="-167269"/>
            </a:stretch>
          </a:blipFill>
          <a:ln w="12700">
            <a:miter lim="400000"/>
          </a:ln>
        </p:spPr>
        <p:txBody>
          <a:bodyPr lIns="25400" tIns="25400" rIns="25400" bIns="25400" anchor="ctr"/>
          <a:lstStyle/>
          <a:p>
            <a:pPr marL="0" marR="0" lvl="0" indent="0" algn="l" defTabSz="292100" rtl="0" eaLnBrk="1" fontAlgn="auto" latinLnBrk="0" hangingPunct="1">
              <a:lnSpc>
                <a:spcPct val="100000"/>
              </a:lnSpc>
              <a:spcBef>
                <a:spcPts val="0"/>
              </a:spcBef>
              <a:spcAft>
                <a:spcPts val="0"/>
              </a:spcAft>
              <a:buClrTx/>
              <a:buSzTx/>
              <a:buFontTx/>
              <a:buNone/>
              <a:tabLst/>
              <a:defRPr sz="4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066" name="Shape 1066"/>
          <p:cNvSpPr/>
          <p:nvPr/>
        </p:nvSpPr>
        <p:spPr>
          <a:xfrm>
            <a:off x="4475242" y="1041691"/>
            <a:ext cx="3264612" cy="738664"/>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l" defTabSz="1155700">
              <a:defRPr sz="9600" b="1" cap="all">
                <a:solidFill>
                  <a:srgbClr val="323C40"/>
                </a:solidFill>
                <a:latin typeface="Helvetica"/>
                <a:ea typeface="Helvetica"/>
                <a:cs typeface="Helvetica"/>
                <a:sym typeface="Helvetica"/>
              </a:defRPr>
            </a:lvl1pPr>
          </a:lstStyle>
          <a:p>
            <a:pPr marL="0" marR="0" lvl="0" indent="0" algn="l" defTabSz="11557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a:ln>
                  <a:noFill/>
                </a:ln>
                <a:solidFill>
                  <a:prstClr val="black"/>
                </a:solidFill>
                <a:effectLst/>
                <a:uLnTx/>
                <a:uFillTx/>
                <a:latin typeface="Montserrat"/>
                <a:ea typeface="Montserrat"/>
                <a:cs typeface="Montserrat"/>
                <a:sym typeface="Helvetica"/>
              </a:rPr>
              <a:t>Thank you!</a:t>
            </a:r>
            <a:endParaRPr kumimoji="0" sz="4800" b="1" i="0" u="none" strike="noStrike" kern="1200" cap="all" spc="0" normalizeH="0" baseline="0" noProof="0" dirty="0">
              <a:ln>
                <a:noFill/>
              </a:ln>
              <a:solidFill>
                <a:prstClr val="black"/>
              </a:solidFill>
              <a:effectLst/>
              <a:uLnTx/>
              <a:uFillTx/>
              <a:latin typeface="Montserrat"/>
              <a:ea typeface="Montserrat"/>
              <a:cs typeface="Montserrat"/>
              <a:sym typeface="Helvetica"/>
            </a:endParaRPr>
          </a:p>
        </p:txBody>
      </p:sp>
      <p:sp>
        <p:nvSpPr>
          <p:cNvPr id="1068" name="Shape 1068"/>
          <p:cNvSpPr/>
          <p:nvPr/>
        </p:nvSpPr>
        <p:spPr>
          <a:xfrm>
            <a:off x="281822" y="2528171"/>
            <a:ext cx="305756" cy="419101"/>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rgbClr val="FFC000"/>
          </a:solidFill>
          <a:ln w="12700">
            <a:miter lim="400000"/>
          </a:ln>
        </p:spPr>
        <p:txBody>
          <a:bodyPr lIns="19050" tIns="19050" rIns="19050" bIns="19050" anchor="ctr"/>
          <a:lstStyle/>
          <a:p>
            <a:pPr marL="0" marR="0" lvl="0" indent="0" algn="l" defTabSz="2286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070" name="Shape 1070"/>
          <p:cNvSpPr/>
          <p:nvPr/>
        </p:nvSpPr>
        <p:spPr>
          <a:xfrm>
            <a:off x="744784" y="2530049"/>
            <a:ext cx="3411580" cy="859210"/>
          </a:xfrm>
          <a:prstGeom prst="rect">
            <a:avLst/>
          </a:prstGeom>
          <a:ln w="12700"/>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
                <a:srgbClr val="D62B37"/>
              </a:buClr>
              <a:buSzTx/>
              <a:buFont typeface="Helvetica Neue UltraLight"/>
              <a:buNone/>
              <a:tabLst/>
              <a:defRPr sz="3200" b="1" i="1">
                <a:solidFill>
                  <a:srgbClr val="FFFFFF"/>
                </a:solidFill>
                <a:uFill>
                  <a:solidFill>
                    <a:srgbClr val="FFFFFF"/>
                  </a:solidFill>
                </a:uFill>
                <a:latin typeface="Helvetica Neue"/>
                <a:ea typeface="Helvetica Neue"/>
                <a:cs typeface="Helvetica Neue"/>
                <a:sym typeface="Helvetica Neue"/>
              </a:defRPr>
            </a:pPr>
            <a:r>
              <a:rPr kumimoji="0" lang="en-US" sz="1600" b="1" i="1" u="none" strike="noStrike" kern="1200" cap="none" spc="0" normalizeH="0" baseline="0" noProof="0" dirty="0">
                <a:ln>
                  <a:noFill/>
                </a:ln>
                <a:solidFill>
                  <a:prstClr val="white"/>
                </a:solidFill>
                <a:effectLst/>
                <a:uLnTx/>
                <a:uFill>
                  <a:solidFill>
                    <a:srgbClr val="FFFFFF"/>
                  </a:solidFill>
                </a:uFill>
                <a:latin typeface="Arial"/>
                <a:ea typeface="Arial"/>
                <a:cs typeface="Arial"/>
                <a:sym typeface="Helvetica Neue"/>
              </a:rPr>
              <a:t>School of Business</a:t>
            </a:r>
          </a:p>
          <a:p>
            <a:pPr marL="0" marR="0" lvl="0" indent="0" algn="l" defTabSz="457200" rtl="0" eaLnBrk="1" fontAlgn="auto" latinLnBrk="0" hangingPunct="1">
              <a:lnSpc>
                <a:spcPct val="120000"/>
              </a:lnSpc>
              <a:spcBef>
                <a:spcPts val="0"/>
              </a:spcBef>
              <a:spcAft>
                <a:spcPts val="0"/>
              </a:spcAft>
              <a:buClr>
                <a:srgbClr val="D62B37"/>
              </a:buClr>
              <a:buSzTx/>
              <a:buFont typeface="Helvetica Neue UltraLight"/>
              <a:buNone/>
              <a:tabLst/>
              <a:defRPr sz="3200" b="1" i="1">
                <a:solidFill>
                  <a:srgbClr val="FFFFFF"/>
                </a:solidFill>
                <a:uFill>
                  <a:solidFill>
                    <a:srgbClr val="FFFFFF"/>
                  </a:solidFill>
                </a:uFill>
                <a:latin typeface="Helvetica Neue"/>
                <a:ea typeface="Helvetica Neue"/>
                <a:cs typeface="Helvetica Neue"/>
                <a:sym typeface="Helvetica Neue"/>
              </a:defRPr>
            </a:pPr>
            <a:r>
              <a:rPr kumimoji="0" lang="en-US" sz="1600" b="1" i="1" u="none" strike="noStrike" kern="1200" cap="none" spc="0" normalizeH="0" baseline="0" noProof="0" dirty="0">
                <a:ln>
                  <a:noFill/>
                </a:ln>
                <a:solidFill>
                  <a:prstClr val="white"/>
                </a:solidFill>
                <a:effectLst/>
                <a:uLnTx/>
                <a:uFill>
                  <a:solidFill>
                    <a:srgbClr val="FFFFFF"/>
                  </a:solidFill>
                </a:uFill>
                <a:latin typeface="Arial"/>
                <a:ea typeface="Arial"/>
                <a:cs typeface="Arial"/>
                <a:sym typeface="Helvetica Neue"/>
              </a:rPr>
              <a:t>University of California Riverside</a:t>
            </a:r>
            <a:br>
              <a:rPr kumimoji="0" sz="1600" b="1" i="1" u="none" strike="noStrike" kern="1200" cap="none" spc="0" normalizeH="0" baseline="0" noProof="0" dirty="0">
                <a:ln>
                  <a:noFill/>
                </a:ln>
                <a:solidFill>
                  <a:prstClr val="white"/>
                </a:solidFill>
                <a:effectLst/>
                <a:uLnTx/>
                <a:uFill>
                  <a:solidFill>
                    <a:srgbClr val="FFFFFF"/>
                  </a:solidFill>
                </a:uFill>
                <a:latin typeface="Arial"/>
                <a:ea typeface="Arial"/>
                <a:cs typeface="Arial"/>
                <a:sym typeface="Helvetica Neue"/>
              </a:rPr>
            </a:br>
            <a:r>
              <a:rPr kumimoji="0" lang="en-US" sz="1600" b="1" i="1" u="none" strike="noStrike" kern="1200" cap="none" spc="0" normalizeH="0" baseline="0" noProof="0" dirty="0">
                <a:ln>
                  <a:noFill/>
                </a:ln>
                <a:solidFill>
                  <a:prstClr val="white"/>
                </a:solidFill>
                <a:effectLst/>
                <a:uLnTx/>
                <a:uFill>
                  <a:solidFill>
                    <a:srgbClr val="FFFFFF"/>
                  </a:solidFill>
                </a:uFill>
                <a:latin typeface="Arial"/>
                <a:ea typeface="Arial"/>
                <a:cs typeface="Arial"/>
                <a:sym typeface="Helvetica Neue"/>
              </a:rPr>
              <a:t>Riverside, California 92521</a:t>
            </a:r>
            <a:endParaRPr kumimoji="0" sz="1600" b="1" i="1" u="none" strike="noStrike" kern="1200" cap="none" spc="0" normalizeH="0" baseline="0" noProof="0" dirty="0">
              <a:ln>
                <a:noFill/>
              </a:ln>
              <a:solidFill>
                <a:prstClr val="white"/>
              </a:solidFill>
              <a:effectLst/>
              <a:uLnTx/>
              <a:uFill>
                <a:solidFill>
                  <a:srgbClr val="FFFFFF"/>
                </a:solidFill>
              </a:uFill>
              <a:latin typeface="Arial"/>
              <a:ea typeface="Arial"/>
              <a:cs typeface="Arial"/>
              <a:sym typeface="Helvetica Neue"/>
            </a:endParaRPr>
          </a:p>
        </p:txBody>
      </p:sp>
      <p:sp>
        <p:nvSpPr>
          <p:cNvPr id="13" name="Shape 1071"/>
          <p:cNvSpPr/>
          <p:nvPr/>
        </p:nvSpPr>
        <p:spPr>
          <a:xfrm>
            <a:off x="3597425" y="5212618"/>
            <a:ext cx="5002546" cy="603691"/>
          </a:xfrm>
          <a:prstGeom prst="rect">
            <a:avLst/>
          </a:prstGeom>
          <a:ln w="12700"/>
          <a:effectLst/>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l" defTabSz="457200" rtl="0" eaLnBrk="1" fontAlgn="auto" latinLnBrk="0" hangingPunct="1">
              <a:lnSpc>
                <a:spcPct val="120000"/>
              </a:lnSpc>
              <a:spcBef>
                <a:spcPts val="0"/>
              </a:spcBef>
              <a:spcAft>
                <a:spcPts val="0"/>
              </a:spcAft>
              <a:buClr>
                <a:srgbClr val="D62B37"/>
              </a:buClr>
              <a:buSzTx/>
              <a:buFont typeface="Helvetica Neue UltraLight"/>
              <a:buNone/>
              <a:tabLst/>
              <a:defRPr sz="3200">
                <a:solidFill>
                  <a:srgbClr val="FFFFFF"/>
                </a:solidFill>
                <a:uFill>
                  <a:solidFill>
                    <a:srgbClr val="FFFFFF"/>
                  </a:solidFill>
                </a:uFill>
                <a:latin typeface="Helvetica Neue"/>
                <a:ea typeface="Helvetica Neue"/>
                <a:cs typeface="Helvetica Neue"/>
                <a:sym typeface="Helvetica Neue"/>
              </a:defRPr>
            </a:pPr>
            <a:r>
              <a:rPr kumimoji="0" lang="is-IS" sz="3600" b="1" i="0" u="none" strike="noStrike" kern="1200" cap="none" spc="0" normalizeH="0" baseline="0" noProof="0" dirty="0">
                <a:ln>
                  <a:noFill/>
                </a:ln>
                <a:solidFill>
                  <a:srgbClr val="3882CC"/>
                </a:solidFill>
                <a:effectLst/>
                <a:uLnTx/>
                <a:uFill>
                  <a:solidFill>
                    <a:srgbClr val="FFFFFF"/>
                  </a:solidFill>
                </a:uFill>
                <a:latin typeface="Arial" charset="0"/>
                <a:ea typeface="Arial" charset="0"/>
                <a:cs typeface="Arial" charset="0"/>
                <a:sym typeface="Helvetica Neue"/>
              </a:rPr>
              <a:t>BUSINESS.UCR.EDU</a:t>
            </a:r>
            <a:endParaRPr kumimoji="0" sz="3600" b="1" i="1" u="none" strike="noStrike" kern="1200" cap="none" spc="0" normalizeH="0" baseline="0" noProof="0" dirty="0">
              <a:ln>
                <a:noFill/>
              </a:ln>
              <a:solidFill>
                <a:srgbClr val="3882CC"/>
              </a:solidFill>
              <a:effectLst/>
              <a:uLnTx/>
              <a:uFill>
                <a:solidFill>
                  <a:srgbClr val="FFFFFF"/>
                </a:solidFill>
              </a:uFill>
              <a:latin typeface="Arial" charset="0"/>
              <a:ea typeface="Arial" charset="0"/>
              <a:cs typeface="Arial" charset="0"/>
              <a:sym typeface="Helvetica Neue"/>
            </a:endParaRPr>
          </a:p>
        </p:txBody>
      </p:sp>
      <p:grpSp>
        <p:nvGrpSpPr>
          <p:cNvPr id="14" name="Group 13">
            <a:extLst>
              <a:ext uri="{FF2B5EF4-FFF2-40B4-BE49-F238E27FC236}">
                <a16:creationId xmlns:a16="http://schemas.microsoft.com/office/drawing/2014/main" id="{7A75C6E0-9494-49AB-A2A2-A7CAB21F9E30}"/>
              </a:ext>
            </a:extLst>
          </p:cNvPr>
          <p:cNvGrpSpPr/>
          <p:nvPr/>
        </p:nvGrpSpPr>
        <p:grpSpPr>
          <a:xfrm>
            <a:off x="0" y="6345651"/>
            <a:ext cx="12192001" cy="512344"/>
            <a:chOff x="0" y="6345651"/>
            <a:chExt cx="12192001" cy="512344"/>
          </a:xfrm>
        </p:grpSpPr>
        <p:sp>
          <p:nvSpPr>
            <p:cNvPr id="15" name="Rectangle 14">
              <a:extLst>
                <a:ext uri="{FF2B5EF4-FFF2-40B4-BE49-F238E27FC236}">
                  <a16:creationId xmlns:a16="http://schemas.microsoft.com/office/drawing/2014/main" id="{21BF469A-D6AE-4C6B-A631-8DFF482666D7}"/>
                </a:ext>
              </a:extLst>
            </p:cNvPr>
            <p:cNvSpPr/>
            <p:nvPr/>
          </p:nvSpPr>
          <p:spPr>
            <a:xfrm>
              <a:off x="0" y="6345651"/>
              <a:ext cx="12192000"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1F11901-793B-4DA2-8EB7-85D44576BA24}"/>
                </a:ext>
              </a:extLst>
            </p:cNvPr>
            <p:cNvSpPr/>
            <p:nvPr/>
          </p:nvSpPr>
          <p:spPr>
            <a:xfrm>
              <a:off x="1" y="6386840"/>
              <a:ext cx="12192000" cy="47115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4F506F-1CAE-4D65-ACBA-ED98ACDCD3C6}"/>
              </a:ext>
            </a:extLst>
          </p:cNvPr>
          <p:cNvPicPr>
            <a:picLocks noChangeAspect="1"/>
          </p:cNvPicPr>
          <p:nvPr/>
        </p:nvPicPr>
        <p:blipFill>
          <a:blip r:embed="rId2"/>
          <a:stretch>
            <a:fillRect/>
          </a:stretch>
        </p:blipFill>
        <p:spPr>
          <a:xfrm>
            <a:off x="415636" y="1313861"/>
            <a:ext cx="11360727" cy="4636621"/>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24E25A9D-FED8-4F93-B3A2-675EE043297D}"/>
              </a:ext>
            </a:extLst>
          </p:cNvPr>
          <p:cNvSpPr>
            <a:spLocks/>
          </p:cNvSpPr>
          <p:nvPr/>
        </p:nvSpPr>
        <p:spPr>
          <a:xfrm>
            <a:off x="3312898" y="133933"/>
            <a:ext cx="5566201" cy="1073699"/>
          </a:xfrm>
          <a:prstGeom prst="rect">
            <a:avLst/>
          </a:prstGeom>
          <a:solidFill>
            <a:srgbClr val="0D6BB5">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numCol="1" rtlCol="0" anchor="ctr"/>
          <a:lstStyle/>
          <a:p>
            <a:pPr marL="0" marR="0" lvl="0" indent="0" algn="ctr" defTabSz="457200" rtl="0" eaLnBrk="1" fontAlgn="auto" latinLnBrk="0" hangingPunct="1">
              <a:lnSpc>
                <a:spcPct val="100000"/>
              </a:lnSpc>
              <a:spcBef>
                <a:spcPts val="0"/>
              </a:spcBef>
              <a:spcAft>
                <a:spcPts val="0"/>
              </a:spcAft>
              <a:buFontTx/>
              <a:buNone/>
              <a:defRPr>
                <a:uFillTx/>
              </a:defRPr>
            </a:pPr>
            <a:endParaRPr kumimoji="0" lang="en-US" sz="1800" b="0" i="0" u="none" strike="noStrike" kern="1200" cap="none" spc="0" normalizeH="0" baseline="0" noProof="0" dirty="0">
              <a:ln>
                <a:noFill/>
              </a:ln>
              <a:solidFill>
                <a:srgbClr val="FFFFFF"/>
              </a:solidFill>
              <a:effectLst/>
              <a:uFillTx/>
              <a:latin typeface="Calibri"/>
              <a:ea typeface="+mn-ea"/>
              <a:cs typeface="+mn-cs"/>
            </a:endParaRPr>
          </a:p>
        </p:txBody>
      </p:sp>
      <p:pic>
        <p:nvPicPr>
          <p:cNvPr id="17" name="Picture 16" descr="uc-riverside-logo-white.png">
            <a:extLst>
              <a:ext uri="{FF2B5EF4-FFF2-40B4-BE49-F238E27FC236}">
                <a16:creationId xmlns:a16="http://schemas.microsoft.com/office/drawing/2014/main" id="{2C5FCE76-0DD2-45CA-AE60-184D780966DC}"/>
              </a:ext>
            </a:extLst>
          </p:cNvPr>
          <p:cNvPicPr>
            <a:picLocks noChangeAspect="1"/>
          </p:cNvPicPr>
          <p:nvPr/>
        </p:nvPicPr>
        <p:blipFill>
          <a:blip r:embed="rId3" cstate="screen"/>
          <a:srcRect t="-7066"/>
          <a:stretch>
            <a:fillRect/>
          </a:stretch>
        </p:blipFill>
        <p:spPr>
          <a:xfrm>
            <a:off x="4012080" y="240161"/>
            <a:ext cx="4167836" cy="861242"/>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4D390F-13FE-48E4-AEB2-06BDB044D4BA}"/>
              </a:ext>
            </a:extLst>
          </p:cNvPr>
          <p:cNvPicPr>
            <a:picLocks noChangeAspect="1"/>
          </p:cNvPicPr>
          <p:nvPr/>
        </p:nvPicPr>
        <p:blipFill rotWithShape="1">
          <a:blip r:embed="rId2"/>
          <a:srcRect l="26027" r="5278"/>
          <a:stretch/>
        </p:blipFill>
        <p:spPr>
          <a:xfrm>
            <a:off x="526218" y="1165622"/>
            <a:ext cx="3523434" cy="326631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CD41757-2D77-4743-BC33-3CF13178EE76}"/>
              </a:ext>
            </a:extLst>
          </p:cNvPr>
          <p:cNvPicPr>
            <a:picLocks noChangeAspect="1"/>
          </p:cNvPicPr>
          <p:nvPr/>
        </p:nvPicPr>
        <p:blipFill>
          <a:blip r:embed="rId3"/>
          <a:stretch>
            <a:fillRect/>
          </a:stretch>
        </p:blipFill>
        <p:spPr>
          <a:xfrm>
            <a:off x="8165278" y="1157829"/>
            <a:ext cx="3517904" cy="3769771"/>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C3DF2AE2-95E1-49E4-B300-FF2DA94AA819}"/>
              </a:ext>
            </a:extLst>
          </p:cNvPr>
          <p:cNvPicPr>
            <a:picLocks noChangeAspect="1"/>
          </p:cNvPicPr>
          <p:nvPr/>
        </p:nvPicPr>
        <p:blipFill>
          <a:blip r:embed="rId4"/>
          <a:stretch>
            <a:fillRect/>
          </a:stretch>
        </p:blipFill>
        <p:spPr>
          <a:xfrm>
            <a:off x="4331319" y="1157829"/>
            <a:ext cx="3529362" cy="3690398"/>
          </a:xfrm>
          <a:prstGeom prst="rect">
            <a:avLst/>
          </a:prstGeom>
          <a:ln>
            <a:noFill/>
          </a:ln>
          <a:effectLst>
            <a:outerShdw blurRad="292100" dist="139700" dir="2700000" algn="tl" rotWithShape="0">
              <a:srgbClr val="333333">
                <a:alpha val="65000"/>
              </a:srgbClr>
            </a:outerShdw>
          </a:effectLst>
        </p:spPr>
      </p:pic>
      <p:sp>
        <p:nvSpPr>
          <p:cNvPr id="186" name="Shape 186"/>
          <p:cNvSpPr>
            <a:spLocks/>
          </p:cNvSpPr>
          <p:nvPr/>
        </p:nvSpPr>
        <p:spPr>
          <a:xfrm rot="16199985">
            <a:off x="1168161" y="3236296"/>
            <a:ext cx="2245490" cy="3529351"/>
          </a:xfrm>
          <a:custGeom>
            <a:avLst/>
            <a:gdLst/>
            <a:ahLst/>
            <a:cxnLst>
              <a:cxn ang="0">
                <a:pos x="wd2" y="hd2"/>
              </a:cxn>
              <a:cxn ang="5400000">
                <a:pos x="wd2" y="hd2"/>
              </a:cxn>
              <a:cxn ang="10800000">
                <a:pos x="wd2" y="hd2"/>
              </a:cxn>
              <a:cxn ang="16200000">
                <a:pos x="wd2" y="hd2"/>
              </a:cxn>
            </a:cxnLst>
            <a:rect l="0" t="0" r="r" b="b"/>
            <a:pathLst>
              <a:path w="21600" h="21600" extrusionOk="0">
                <a:moveTo>
                  <a:pt x="16885" y="21600"/>
                </a:moveTo>
                <a:lnTo>
                  <a:pt x="0" y="21600"/>
                </a:lnTo>
                <a:lnTo>
                  <a:pt x="0" y="0"/>
                </a:lnTo>
                <a:lnTo>
                  <a:pt x="21600" y="0"/>
                </a:lnTo>
                <a:cubicBezTo>
                  <a:pt x="21600" y="0"/>
                  <a:pt x="16885" y="21600"/>
                  <a:pt x="16885" y="21600"/>
                </a:cubicBezTo>
                <a:close/>
              </a:path>
            </a:pathLst>
          </a:custGeom>
          <a:solidFill>
            <a:schemeClr val="tx2"/>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uFillTx/>
              </a:defRPr>
            </a:pPr>
            <a:endParaRPr sz="1500">
              <a:uFillTx/>
            </a:endParaRPr>
          </a:p>
        </p:txBody>
      </p:sp>
      <p:sp>
        <p:nvSpPr>
          <p:cNvPr id="187" name="Shape 187"/>
          <p:cNvSpPr>
            <a:spLocks/>
          </p:cNvSpPr>
          <p:nvPr/>
        </p:nvSpPr>
        <p:spPr>
          <a:xfrm rot="16199985">
            <a:off x="4979000" y="3242025"/>
            <a:ext cx="2245473" cy="3517893"/>
          </a:xfrm>
          <a:custGeom>
            <a:avLst/>
            <a:gdLst/>
            <a:ahLst/>
            <a:cxnLst>
              <a:cxn ang="0">
                <a:pos x="wd2" y="hd2"/>
              </a:cxn>
              <a:cxn ang="5400000">
                <a:pos x="wd2" y="hd2"/>
              </a:cxn>
              <a:cxn ang="10800000">
                <a:pos x="wd2" y="hd2"/>
              </a:cxn>
              <a:cxn ang="16200000">
                <a:pos x="wd2" y="hd2"/>
              </a:cxn>
            </a:cxnLst>
            <a:rect l="0" t="0" r="r" b="b"/>
            <a:pathLst>
              <a:path w="21600" h="21600" extrusionOk="0">
                <a:moveTo>
                  <a:pt x="16885" y="21600"/>
                </a:moveTo>
                <a:lnTo>
                  <a:pt x="0" y="21600"/>
                </a:lnTo>
                <a:lnTo>
                  <a:pt x="0" y="0"/>
                </a:lnTo>
                <a:lnTo>
                  <a:pt x="21600" y="0"/>
                </a:lnTo>
                <a:cubicBezTo>
                  <a:pt x="21600" y="0"/>
                  <a:pt x="16885" y="21600"/>
                  <a:pt x="16885" y="21600"/>
                </a:cubicBezTo>
                <a:close/>
              </a:path>
            </a:pathLst>
          </a:custGeom>
          <a:solidFill>
            <a:schemeClr val="tx2"/>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uFillTx/>
              </a:defRPr>
            </a:pPr>
            <a:endParaRPr sz="1500">
              <a:uFillTx/>
            </a:endParaRPr>
          </a:p>
        </p:txBody>
      </p:sp>
      <p:sp>
        <p:nvSpPr>
          <p:cNvPr id="188" name="Shape 188"/>
          <p:cNvSpPr>
            <a:spLocks/>
          </p:cNvSpPr>
          <p:nvPr/>
        </p:nvSpPr>
        <p:spPr>
          <a:xfrm rot="16199985">
            <a:off x="8795770" y="3236309"/>
            <a:ext cx="2245462" cy="3529351"/>
          </a:xfrm>
          <a:custGeom>
            <a:avLst/>
            <a:gdLst/>
            <a:ahLst/>
            <a:cxnLst>
              <a:cxn ang="0">
                <a:pos x="wd2" y="hd2"/>
              </a:cxn>
              <a:cxn ang="5400000">
                <a:pos x="wd2" y="hd2"/>
              </a:cxn>
              <a:cxn ang="10800000">
                <a:pos x="wd2" y="hd2"/>
              </a:cxn>
              <a:cxn ang="16200000">
                <a:pos x="wd2" y="hd2"/>
              </a:cxn>
            </a:cxnLst>
            <a:rect l="0" t="0" r="r" b="b"/>
            <a:pathLst>
              <a:path w="21600" h="21600" extrusionOk="0">
                <a:moveTo>
                  <a:pt x="16885" y="21600"/>
                </a:moveTo>
                <a:lnTo>
                  <a:pt x="0" y="21600"/>
                </a:lnTo>
                <a:lnTo>
                  <a:pt x="0" y="0"/>
                </a:lnTo>
                <a:lnTo>
                  <a:pt x="21600" y="0"/>
                </a:lnTo>
                <a:cubicBezTo>
                  <a:pt x="21600" y="0"/>
                  <a:pt x="16885" y="21600"/>
                  <a:pt x="16885" y="21600"/>
                </a:cubicBezTo>
                <a:close/>
              </a:path>
            </a:pathLst>
          </a:custGeom>
          <a:solidFill>
            <a:schemeClr val="tx2"/>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uFillTx/>
              </a:defRPr>
            </a:pPr>
            <a:endParaRPr sz="1500">
              <a:uFillTx/>
            </a:endParaRPr>
          </a:p>
        </p:txBody>
      </p:sp>
      <p:sp>
        <p:nvSpPr>
          <p:cNvPr id="190" name="Shape 190"/>
          <p:cNvSpPr>
            <a:spLocks/>
          </p:cNvSpPr>
          <p:nvPr/>
        </p:nvSpPr>
        <p:spPr>
          <a:xfrm>
            <a:off x="502253" y="179943"/>
            <a:ext cx="10612777" cy="738664"/>
          </a:xfrm>
          <a:prstGeom prst="rect">
            <a:avLst/>
          </a:prstGeom>
          <a:ln w="12700">
            <a:miter lim="400000"/>
          </a:ln>
        </p:spPr>
        <p:txBody>
          <a:bodyPr wrap="none" lIns="0" tIns="0" rIns="0" bIns="0" anchor="ctr">
            <a:spAutoFit/>
          </a:bodyPr>
          <a:lstStyle>
            <a:lvl1pPr algn="l" defTabSz="1155700">
              <a:defRPr sz="9600" b="1" cap="all">
                <a:solidFill>
                  <a:srgbClr val="323C40"/>
                </a:solidFill>
                <a:uFillTx/>
                <a:latin typeface="Helvetica"/>
                <a:ea typeface="Helvetica"/>
                <a:cs typeface="Helvetica"/>
                <a:sym typeface="Helvetica"/>
              </a:defRPr>
            </a:lvl1pPr>
          </a:lstStyle>
          <a:p>
            <a:r>
              <a:rPr lang="en-US" sz="4800" dirty="0">
                <a:solidFill>
                  <a:srgbClr val="0070C0"/>
                </a:solidFill>
                <a:uFillTx/>
                <a:latin typeface="+mj-lt"/>
                <a:ea typeface="Montserrat"/>
                <a:cs typeface="Montserrat"/>
              </a:rPr>
              <a:t>Choose your graduate major</a:t>
            </a:r>
            <a:endParaRPr sz="4800" dirty="0">
              <a:solidFill>
                <a:srgbClr val="0070C0"/>
              </a:solidFill>
              <a:uFillTx/>
              <a:latin typeface="+mj-lt"/>
              <a:ea typeface="Montserrat"/>
              <a:cs typeface="Montserrat"/>
            </a:endParaRPr>
          </a:p>
        </p:txBody>
      </p:sp>
      <p:sp>
        <p:nvSpPr>
          <p:cNvPr id="191" name="Shape 191"/>
          <p:cNvSpPr>
            <a:spLocks/>
          </p:cNvSpPr>
          <p:nvPr/>
        </p:nvSpPr>
        <p:spPr>
          <a:xfrm>
            <a:off x="694694" y="4927600"/>
            <a:ext cx="3186482" cy="1062342"/>
          </a:xfrm>
          <a:prstGeom prst="rect">
            <a:avLst/>
          </a:prstGeom>
          <a:ln w="12700"/>
        </p:spPr>
        <p:txBody>
          <a:bodyPr lIns="0" tIns="0" rIns="0" bIns="0">
            <a:spAutoFit/>
          </a:bodyPr>
          <a:lstStyle/>
          <a:p>
            <a:pPr defTabSz="476250">
              <a:lnSpc>
                <a:spcPct val="150000"/>
              </a:lnSpc>
              <a:buClr>
                <a:srgbClr val="E9F6FA"/>
              </a:buClr>
              <a:buFont typeface="Helvetica Neue UltraLight"/>
              <a:defRPr sz="3200">
                <a:solidFill>
                  <a:srgbClr val="FFFFFF"/>
                </a:solidFill>
                <a:uFill>
                  <a:solidFill>
                    <a:srgbClr val="FFFFFF"/>
                  </a:solidFill>
                </a:uFill>
                <a:latin typeface="Helvetica Neue"/>
                <a:ea typeface="Helvetica Neue"/>
                <a:cs typeface="Helvetica Neue"/>
                <a:sym typeface="Helvetica Neue"/>
              </a:defRPr>
            </a:pPr>
            <a:r>
              <a:rPr lang="en-US" sz="1600" i="1" dirty="0">
                <a:solidFill>
                  <a:schemeClr val="bg1"/>
                </a:solidFill>
                <a:uFillTx/>
                <a:latin typeface="Arial"/>
                <a:ea typeface="Arial"/>
                <a:cs typeface="Arial"/>
              </a:rPr>
              <a:t>Master of Business Administration</a:t>
            </a:r>
          </a:p>
          <a:p>
            <a:pPr defTabSz="476250">
              <a:lnSpc>
                <a:spcPct val="150000"/>
              </a:lnSpc>
              <a:buClr>
                <a:srgbClr val="E9F6FA"/>
              </a:buClr>
              <a:defRPr sz="3200">
                <a:solidFill>
                  <a:srgbClr val="FFFFFF"/>
                </a:solidFill>
                <a:uFill>
                  <a:solidFill>
                    <a:srgbClr val="FFFFFF"/>
                  </a:solidFill>
                </a:uFill>
                <a:latin typeface="Helvetica Neue"/>
                <a:ea typeface="Helvetica Neue"/>
                <a:cs typeface="Helvetica Neue"/>
                <a:sym typeface="Helvetica Neue"/>
              </a:defRPr>
            </a:pPr>
            <a:r>
              <a:rPr lang="en-US" sz="1600" i="1" dirty="0">
                <a:solidFill>
                  <a:schemeClr val="bg1"/>
                </a:solidFill>
                <a:latin typeface="Arial"/>
                <a:ea typeface="Arial"/>
                <a:cs typeface="Arial"/>
              </a:rPr>
              <a:t>Top 100 Business Program</a:t>
            </a:r>
          </a:p>
          <a:p>
            <a:pPr defTabSz="476250">
              <a:lnSpc>
                <a:spcPct val="150000"/>
              </a:lnSpc>
              <a:buClr>
                <a:srgbClr val="E9F6FA"/>
              </a:buClr>
              <a:buFont typeface="Helvetica Neue UltraLight"/>
              <a:defRPr sz="3200">
                <a:solidFill>
                  <a:srgbClr val="FFFFFF"/>
                </a:solidFill>
                <a:uFill>
                  <a:solidFill>
                    <a:srgbClr val="FFFFFF"/>
                  </a:solidFill>
                </a:uFill>
                <a:latin typeface="Helvetica Neue"/>
                <a:ea typeface="Helvetica Neue"/>
                <a:cs typeface="Helvetica Neue"/>
                <a:sym typeface="Helvetica Neue"/>
              </a:defRPr>
            </a:pPr>
            <a:r>
              <a:rPr lang="en-US" sz="1600" i="1" dirty="0">
                <a:solidFill>
                  <a:schemeClr val="bg1"/>
                </a:solidFill>
                <a:uFillTx/>
                <a:latin typeface="Arial"/>
                <a:ea typeface="Arial"/>
                <a:cs typeface="Arial"/>
              </a:rPr>
              <a:t>Completed in two years</a:t>
            </a:r>
            <a:endParaRPr sz="1600" dirty="0">
              <a:solidFill>
                <a:schemeClr val="bg1"/>
              </a:solidFill>
              <a:uFillTx/>
              <a:latin typeface="Arial"/>
              <a:ea typeface="Arial"/>
              <a:cs typeface="Arial"/>
            </a:endParaRPr>
          </a:p>
        </p:txBody>
      </p:sp>
      <p:sp>
        <p:nvSpPr>
          <p:cNvPr id="192" name="Shape 192"/>
          <p:cNvSpPr>
            <a:spLocks/>
          </p:cNvSpPr>
          <p:nvPr/>
        </p:nvSpPr>
        <p:spPr>
          <a:xfrm>
            <a:off x="674178" y="4151688"/>
            <a:ext cx="702115" cy="369332"/>
          </a:xfrm>
          <a:prstGeom prst="rect">
            <a:avLst/>
          </a:prstGeom>
          <a:ln w="12700">
            <a:miter lim="400000"/>
          </a:ln>
        </p:spPr>
        <p:txBody>
          <a:bodyPr wrap="none" lIns="0" tIns="0" rIns="0" bIns="0" anchor="ctr">
            <a:spAutoFit/>
          </a:bodyPr>
          <a:lstStyle>
            <a:lvl1pPr algn="l" defTabSz="1155700">
              <a:defRPr sz="4800" b="1">
                <a:solidFill>
                  <a:srgbClr val="FFFFFF"/>
                </a:solidFill>
                <a:uFillTx/>
                <a:latin typeface="Helvetica"/>
                <a:ea typeface="Helvetica"/>
                <a:cs typeface="Helvetica"/>
                <a:sym typeface="Helvetica"/>
              </a:defRPr>
            </a:lvl1pPr>
          </a:lstStyle>
          <a:p>
            <a:r>
              <a:rPr lang="en-US" sz="2400" dirty="0">
                <a:solidFill>
                  <a:schemeClr val="bg1"/>
                </a:solidFill>
                <a:uFillTx/>
                <a:latin typeface="Montserrat"/>
                <a:ea typeface="Montserrat"/>
                <a:cs typeface="Montserrat"/>
              </a:rPr>
              <a:t>MBA</a:t>
            </a:r>
            <a:endParaRPr sz="2400" dirty="0">
              <a:solidFill>
                <a:schemeClr val="bg1"/>
              </a:solidFill>
              <a:uFillTx/>
              <a:latin typeface="Montserrat"/>
              <a:ea typeface="Montserrat"/>
              <a:cs typeface="Montserrat"/>
            </a:endParaRPr>
          </a:p>
        </p:txBody>
      </p:sp>
      <p:sp>
        <p:nvSpPr>
          <p:cNvPr id="193" name="Shape 193"/>
          <p:cNvSpPr>
            <a:spLocks/>
          </p:cNvSpPr>
          <p:nvPr/>
        </p:nvSpPr>
        <p:spPr>
          <a:xfrm>
            <a:off x="723900" y="4764460"/>
            <a:ext cx="301335" cy="0"/>
          </a:xfrm>
          <a:prstGeom prst="line">
            <a:avLst/>
          </a:prstGeom>
          <a:ln w="76200">
            <a:solidFill>
              <a:schemeClr val="bg1"/>
            </a:solidFill>
            <a:miter lim="400000"/>
          </a:ln>
        </p:spPr>
        <p:txBody>
          <a:bodyPr lIns="25400" tIns="25400" rIns="25400" bIns="25400" anchor="ctr"/>
          <a:lstStyle/>
          <a:p>
            <a:pPr defTabSz="228600">
              <a:defRPr sz="1200">
                <a:uFillTx/>
                <a:latin typeface="Helvetica"/>
                <a:ea typeface="Helvetica"/>
                <a:cs typeface="Helvetica"/>
                <a:sym typeface="Helvetica"/>
              </a:defRPr>
            </a:pPr>
            <a:endParaRPr sz="600" dirty="0">
              <a:uFillTx/>
              <a:latin typeface="Montserrat"/>
              <a:ea typeface="Montserrat"/>
              <a:cs typeface="Montserrat"/>
            </a:endParaRPr>
          </a:p>
        </p:txBody>
      </p:sp>
      <p:sp>
        <p:nvSpPr>
          <p:cNvPr id="194" name="Shape 194"/>
          <p:cNvSpPr>
            <a:spLocks/>
          </p:cNvSpPr>
          <p:nvPr/>
        </p:nvSpPr>
        <p:spPr>
          <a:xfrm>
            <a:off x="4591050" y="4927601"/>
            <a:ext cx="2717800" cy="1107996"/>
          </a:xfrm>
          <a:prstGeom prst="rect">
            <a:avLst/>
          </a:prstGeom>
          <a:ln w="12700"/>
        </p:spPr>
        <p:txBody>
          <a:bodyPr lIns="0" tIns="0" rIns="0" bIns="0">
            <a:spAutoFit/>
          </a:bodyPr>
          <a:lstStyle/>
          <a:p>
            <a:pPr defTabSz="476250">
              <a:lnSpc>
                <a:spcPct val="150000"/>
              </a:lnSpc>
              <a:buClr>
                <a:srgbClr val="E9F6FA"/>
              </a:buClr>
              <a:defRPr sz="3200">
                <a:solidFill>
                  <a:srgbClr val="FFFFFF"/>
                </a:solidFill>
                <a:uFill>
                  <a:solidFill>
                    <a:srgbClr val="FFFFFF"/>
                  </a:solidFill>
                </a:uFill>
                <a:latin typeface="Helvetica Neue"/>
                <a:ea typeface="Helvetica Neue"/>
                <a:cs typeface="Helvetica Neue"/>
                <a:sym typeface="Helvetica Neue"/>
              </a:defRPr>
            </a:pPr>
            <a:r>
              <a:rPr lang="en-US" sz="1600" i="1" dirty="0">
                <a:solidFill>
                  <a:schemeClr val="bg1"/>
                </a:solidFill>
                <a:uFillTx/>
                <a:latin typeface="Arial"/>
                <a:ea typeface="Arial"/>
                <a:cs typeface="Arial"/>
              </a:rPr>
              <a:t>Master of </a:t>
            </a:r>
            <a:r>
              <a:rPr lang="en-US" sz="1600" i="1" dirty="0">
                <a:solidFill>
                  <a:schemeClr val="bg1"/>
                </a:solidFill>
                <a:latin typeface="Arial"/>
                <a:ea typeface="Arial"/>
                <a:cs typeface="Arial"/>
              </a:rPr>
              <a:t>Finance</a:t>
            </a:r>
          </a:p>
          <a:p>
            <a:pPr defTabSz="476250">
              <a:lnSpc>
                <a:spcPct val="150000"/>
              </a:lnSpc>
              <a:buClr>
                <a:srgbClr val="E9F6FA"/>
              </a:buClr>
              <a:defRPr sz="3200">
                <a:solidFill>
                  <a:srgbClr val="FFFFFF"/>
                </a:solidFill>
                <a:uFill>
                  <a:solidFill>
                    <a:srgbClr val="FFFFFF"/>
                  </a:solidFill>
                </a:uFill>
                <a:latin typeface="Helvetica Neue"/>
                <a:ea typeface="Helvetica Neue"/>
                <a:cs typeface="Helvetica Neue"/>
                <a:sym typeface="Helvetica Neue"/>
              </a:defRPr>
            </a:pPr>
            <a:r>
              <a:rPr lang="en-US" sz="1600" i="1" dirty="0">
                <a:solidFill>
                  <a:schemeClr val="bg1"/>
                </a:solidFill>
                <a:latin typeface="Arial"/>
                <a:ea typeface="Arial"/>
                <a:cs typeface="Arial"/>
              </a:rPr>
              <a:t>STEM Designated</a:t>
            </a:r>
            <a:endParaRPr lang="en-US" sz="1600" i="1" dirty="0">
              <a:solidFill>
                <a:schemeClr val="bg1"/>
              </a:solidFill>
              <a:uFillTx/>
              <a:latin typeface="Arial"/>
              <a:ea typeface="Arial"/>
              <a:cs typeface="Arial"/>
            </a:endParaRPr>
          </a:p>
          <a:p>
            <a:pPr defTabSz="476250">
              <a:lnSpc>
                <a:spcPct val="150000"/>
              </a:lnSpc>
              <a:buClr>
                <a:srgbClr val="E9F6FA"/>
              </a:buClr>
              <a:buFont typeface="Helvetica Neue UltraLight"/>
              <a:defRPr sz="3200">
                <a:solidFill>
                  <a:srgbClr val="FFFFFF"/>
                </a:solidFill>
                <a:uFill>
                  <a:solidFill>
                    <a:srgbClr val="FFFFFF"/>
                  </a:solidFill>
                </a:uFill>
                <a:latin typeface="Helvetica Neue"/>
                <a:ea typeface="Helvetica Neue"/>
                <a:cs typeface="Helvetica Neue"/>
                <a:sym typeface="Helvetica Neue"/>
              </a:defRPr>
            </a:pPr>
            <a:r>
              <a:rPr lang="en-US" sz="1600" i="1" dirty="0">
                <a:solidFill>
                  <a:schemeClr val="bg1"/>
                </a:solidFill>
                <a:uFillTx/>
                <a:latin typeface="Arial"/>
                <a:ea typeface="Arial"/>
                <a:cs typeface="Arial"/>
              </a:rPr>
              <a:t>Completed in one year</a:t>
            </a:r>
          </a:p>
        </p:txBody>
      </p:sp>
      <p:sp>
        <p:nvSpPr>
          <p:cNvPr id="195" name="Shape 195"/>
          <p:cNvSpPr>
            <a:spLocks/>
          </p:cNvSpPr>
          <p:nvPr/>
        </p:nvSpPr>
        <p:spPr>
          <a:xfrm>
            <a:off x="4581179" y="4138874"/>
            <a:ext cx="751809" cy="369332"/>
          </a:xfrm>
          <a:prstGeom prst="rect">
            <a:avLst/>
          </a:prstGeom>
          <a:ln w="12700">
            <a:miter lim="400000"/>
          </a:ln>
        </p:spPr>
        <p:txBody>
          <a:bodyPr wrap="none" lIns="0" tIns="0" rIns="0" bIns="0" anchor="ctr">
            <a:spAutoFit/>
          </a:bodyPr>
          <a:lstStyle>
            <a:lvl1pPr algn="l" defTabSz="1155700">
              <a:defRPr sz="4800" b="1">
                <a:solidFill>
                  <a:srgbClr val="FFFFFF"/>
                </a:solidFill>
                <a:uFillTx/>
                <a:latin typeface="Helvetica"/>
                <a:ea typeface="Helvetica"/>
                <a:cs typeface="Helvetica"/>
                <a:sym typeface="Helvetica"/>
              </a:defRPr>
            </a:lvl1pPr>
          </a:lstStyle>
          <a:p>
            <a:r>
              <a:rPr lang="en-US" sz="2400" dirty="0">
                <a:solidFill>
                  <a:schemeClr val="bg1"/>
                </a:solidFill>
                <a:uFillTx/>
                <a:latin typeface="Montserrat"/>
                <a:ea typeface="Montserrat"/>
                <a:cs typeface="Montserrat"/>
              </a:rPr>
              <a:t>MFIN</a:t>
            </a:r>
            <a:endParaRPr sz="2400" dirty="0">
              <a:solidFill>
                <a:schemeClr val="bg1"/>
              </a:solidFill>
              <a:uFillTx/>
              <a:latin typeface="Montserrat"/>
              <a:ea typeface="Montserrat"/>
              <a:cs typeface="Montserrat"/>
            </a:endParaRPr>
          </a:p>
        </p:txBody>
      </p:sp>
      <p:sp>
        <p:nvSpPr>
          <p:cNvPr id="196" name="Shape 196"/>
          <p:cNvSpPr>
            <a:spLocks/>
          </p:cNvSpPr>
          <p:nvPr/>
        </p:nvSpPr>
        <p:spPr>
          <a:xfrm>
            <a:off x="4591050" y="4764460"/>
            <a:ext cx="253999" cy="0"/>
          </a:xfrm>
          <a:prstGeom prst="line">
            <a:avLst/>
          </a:prstGeom>
          <a:ln w="76200">
            <a:solidFill>
              <a:schemeClr val="bg1"/>
            </a:solidFill>
            <a:miter lim="400000"/>
          </a:ln>
        </p:spPr>
        <p:txBody>
          <a:bodyPr lIns="25400" tIns="25400" rIns="25400" bIns="25400" anchor="ctr"/>
          <a:lstStyle/>
          <a:p>
            <a:pPr defTabSz="228600">
              <a:defRPr sz="1200">
                <a:uFillTx/>
                <a:latin typeface="Helvetica"/>
                <a:ea typeface="Helvetica"/>
                <a:cs typeface="Helvetica"/>
                <a:sym typeface="Helvetica"/>
              </a:defRPr>
            </a:pPr>
            <a:endParaRPr sz="600" dirty="0">
              <a:uFillTx/>
              <a:latin typeface="Montserrat"/>
              <a:ea typeface="Montserrat"/>
              <a:cs typeface="Montserrat"/>
            </a:endParaRPr>
          </a:p>
        </p:txBody>
      </p:sp>
      <p:sp>
        <p:nvSpPr>
          <p:cNvPr id="197" name="Shape 197"/>
          <p:cNvSpPr>
            <a:spLocks/>
          </p:cNvSpPr>
          <p:nvPr/>
        </p:nvSpPr>
        <p:spPr>
          <a:xfrm>
            <a:off x="8401050" y="4927601"/>
            <a:ext cx="2717800" cy="1107996"/>
          </a:xfrm>
          <a:prstGeom prst="rect">
            <a:avLst/>
          </a:prstGeom>
          <a:ln w="12700"/>
        </p:spPr>
        <p:txBody>
          <a:bodyPr lIns="0" tIns="0" rIns="0" bIns="0">
            <a:spAutoFit/>
          </a:bodyPr>
          <a:lstStyle/>
          <a:p>
            <a:pPr defTabSz="476250">
              <a:lnSpc>
                <a:spcPct val="150000"/>
              </a:lnSpc>
              <a:buClr>
                <a:srgbClr val="E9F6FA"/>
              </a:buClr>
              <a:buFont typeface="Helvetica Neue UltraLight"/>
              <a:defRPr sz="3200">
                <a:solidFill>
                  <a:srgbClr val="FFFFFF"/>
                </a:solidFill>
                <a:uFill>
                  <a:solidFill>
                    <a:srgbClr val="FFFFFF"/>
                  </a:solidFill>
                </a:uFill>
                <a:latin typeface="Helvetica Neue"/>
                <a:ea typeface="Helvetica Neue"/>
                <a:cs typeface="Helvetica Neue"/>
                <a:sym typeface="Helvetica Neue"/>
              </a:defRPr>
            </a:pPr>
            <a:r>
              <a:rPr lang="en-US" sz="1600" i="1" dirty="0">
                <a:solidFill>
                  <a:schemeClr val="bg1"/>
                </a:solidFill>
                <a:uFillTx/>
                <a:latin typeface="Arial"/>
                <a:ea typeface="Arial"/>
                <a:cs typeface="Arial"/>
              </a:rPr>
              <a:t>Master of Prof. Accountancy</a:t>
            </a:r>
          </a:p>
          <a:p>
            <a:pPr defTabSz="476250">
              <a:lnSpc>
                <a:spcPct val="150000"/>
              </a:lnSpc>
              <a:buClr>
                <a:srgbClr val="E9F6FA"/>
              </a:buClr>
              <a:defRPr sz="3200">
                <a:solidFill>
                  <a:srgbClr val="FFFFFF"/>
                </a:solidFill>
                <a:uFill>
                  <a:solidFill>
                    <a:srgbClr val="FFFFFF"/>
                  </a:solidFill>
                </a:uFill>
                <a:latin typeface="Helvetica Neue"/>
                <a:ea typeface="Helvetica Neue"/>
                <a:cs typeface="Helvetica Neue"/>
                <a:sym typeface="Helvetica Neue"/>
              </a:defRPr>
            </a:pPr>
            <a:r>
              <a:rPr lang="en-US" sz="1600" i="1" dirty="0">
                <a:solidFill>
                  <a:schemeClr val="bg1"/>
                </a:solidFill>
                <a:latin typeface="Arial"/>
                <a:ea typeface="Arial"/>
                <a:cs typeface="Arial"/>
              </a:rPr>
              <a:t>STEM Designated</a:t>
            </a:r>
            <a:endParaRPr lang="en-US" sz="1600" i="1" dirty="0">
              <a:solidFill>
                <a:schemeClr val="bg1"/>
              </a:solidFill>
              <a:uFillTx/>
              <a:latin typeface="Arial"/>
              <a:ea typeface="Arial"/>
              <a:cs typeface="Arial"/>
            </a:endParaRPr>
          </a:p>
          <a:p>
            <a:pPr defTabSz="476250">
              <a:lnSpc>
                <a:spcPct val="150000"/>
              </a:lnSpc>
              <a:buClr>
                <a:srgbClr val="E9F6FA"/>
              </a:buClr>
              <a:buFont typeface="Helvetica Neue UltraLight"/>
              <a:defRPr sz="3200">
                <a:solidFill>
                  <a:srgbClr val="FFFFFF"/>
                </a:solidFill>
                <a:uFill>
                  <a:solidFill>
                    <a:srgbClr val="FFFFFF"/>
                  </a:solidFill>
                </a:uFill>
                <a:latin typeface="Helvetica Neue"/>
                <a:ea typeface="Helvetica Neue"/>
                <a:cs typeface="Helvetica Neue"/>
                <a:sym typeface="Helvetica Neue"/>
              </a:defRPr>
            </a:pPr>
            <a:r>
              <a:rPr lang="en-US" sz="1600" i="1" dirty="0">
                <a:solidFill>
                  <a:schemeClr val="bg1"/>
                </a:solidFill>
                <a:uFillTx/>
                <a:latin typeface="Arial"/>
                <a:ea typeface="Arial"/>
                <a:cs typeface="Arial"/>
              </a:rPr>
              <a:t>Completed in one year</a:t>
            </a:r>
          </a:p>
        </p:txBody>
      </p:sp>
      <p:sp>
        <p:nvSpPr>
          <p:cNvPr id="198" name="Shape 198"/>
          <p:cNvSpPr>
            <a:spLocks/>
          </p:cNvSpPr>
          <p:nvPr/>
        </p:nvSpPr>
        <p:spPr>
          <a:xfrm>
            <a:off x="8401050" y="4170140"/>
            <a:ext cx="884473" cy="369332"/>
          </a:xfrm>
          <a:prstGeom prst="rect">
            <a:avLst/>
          </a:prstGeom>
          <a:ln w="12700">
            <a:miter lim="400000"/>
          </a:ln>
        </p:spPr>
        <p:txBody>
          <a:bodyPr wrap="none" lIns="0" tIns="0" rIns="0" bIns="0" anchor="ctr">
            <a:spAutoFit/>
          </a:bodyPr>
          <a:lstStyle>
            <a:lvl1pPr algn="l" defTabSz="1155700">
              <a:defRPr sz="4800" b="1">
                <a:solidFill>
                  <a:srgbClr val="FFFFFF"/>
                </a:solidFill>
                <a:uFillTx/>
                <a:latin typeface="Helvetica"/>
                <a:ea typeface="Helvetica"/>
                <a:cs typeface="Helvetica"/>
                <a:sym typeface="Helvetica"/>
              </a:defRPr>
            </a:lvl1pPr>
          </a:lstStyle>
          <a:p>
            <a:r>
              <a:rPr lang="en-US" sz="2400" dirty="0">
                <a:solidFill>
                  <a:schemeClr val="bg1"/>
                </a:solidFill>
                <a:uFillTx/>
                <a:latin typeface="Montserrat"/>
                <a:ea typeface="Montserrat"/>
                <a:cs typeface="Montserrat"/>
              </a:rPr>
              <a:t>MPAC</a:t>
            </a:r>
            <a:endParaRPr sz="2400" dirty="0">
              <a:solidFill>
                <a:schemeClr val="bg1"/>
              </a:solidFill>
              <a:uFillTx/>
              <a:latin typeface="Montserrat"/>
              <a:ea typeface="Montserrat"/>
              <a:cs typeface="Montserrat"/>
            </a:endParaRPr>
          </a:p>
        </p:txBody>
      </p:sp>
      <p:sp>
        <p:nvSpPr>
          <p:cNvPr id="24" name="Shape 196">
            <a:extLst>
              <a:ext uri="{FF2B5EF4-FFF2-40B4-BE49-F238E27FC236}">
                <a16:creationId xmlns:a16="http://schemas.microsoft.com/office/drawing/2014/main" id="{B08A9506-4B3B-4341-8483-24C4F8E5335E}"/>
              </a:ext>
            </a:extLst>
          </p:cNvPr>
          <p:cNvSpPr>
            <a:spLocks/>
          </p:cNvSpPr>
          <p:nvPr/>
        </p:nvSpPr>
        <p:spPr>
          <a:xfrm>
            <a:off x="8401050" y="4764460"/>
            <a:ext cx="253999" cy="0"/>
          </a:xfrm>
          <a:prstGeom prst="line">
            <a:avLst/>
          </a:prstGeom>
          <a:ln w="76200">
            <a:solidFill>
              <a:schemeClr val="bg1"/>
            </a:solidFill>
            <a:miter lim="400000"/>
          </a:ln>
        </p:spPr>
        <p:txBody>
          <a:bodyPr lIns="25400" tIns="25400" rIns="25400" bIns="25400" anchor="ctr"/>
          <a:lstStyle/>
          <a:p>
            <a:pPr defTabSz="228600">
              <a:defRPr sz="1200">
                <a:uFillTx/>
                <a:latin typeface="Helvetica"/>
                <a:ea typeface="Helvetica"/>
                <a:cs typeface="Helvetica"/>
                <a:sym typeface="Helvetica"/>
              </a:defRPr>
            </a:pPr>
            <a:endParaRPr sz="600" dirty="0">
              <a:uFillTx/>
              <a:latin typeface="Montserrat"/>
              <a:ea typeface="Montserrat"/>
              <a:cs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b="1" dirty="0">
                <a:solidFill>
                  <a:srgbClr val="0070C0"/>
                </a:solidFill>
                <a:uFillTx/>
                <a:latin typeface="Calibri" charset="0"/>
                <a:ea typeface="Calibri" charset="0"/>
                <a:cs typeface="Calibri" charset="0"/>
              </a:rPr>
              <a:t>MBA</a:t>
            </a:r>
            <a:r>
              <a:rPr lang="en-US" dirty="0">
                <a:solidFill>
                  <a:srgbClr val="0070C0"/>
                </a:solidFill>
                <a:uFillTx/>
                <a:latin typeface="Calibri" charset="0"/>
                <a:ea typeface="Calibri" charset="0"/>
                <a:cs typeface="Calibri" charset="0"/>
              </a:rPr>
              <a:t> </a:t>
            </a:r>
            <a:br>
              <a:rPr lang="en-US" dirty="0">
                <a:solidFill>
                  <a:srgbClr val="0070C0"/>
                </a:solidFill>
                <a:uFillTx/>
                <a:latin typeface="Calibri" charset="0"/>
                <a:ea typeface="Calibri" charset="0"/>
                <a:cs typeface="Calibri" charset="0"/>
              </a:rPr>
            </a:br>
            <a:r>
              <a:rPr lang="en-US" dirty="0">
                <a:solidFill>
                  <a:srgbClr val="0070C0"/>
                </a:solidFill>
                <a:uFillTx/>
                <a:latin typeface="Calibri" charset="0"/>
                <a:ea typeface="Calibri" charset="0"/>
                <a:cs typeface="Calibri" charset="0"/>
              </a:rPr>
              <a:t>MASTER OF BUSINESS ADMINISTRATION</a:t>
            </a:r>
          </a:p>
        </p:txBody>
      </p:sp>
      <p:pic>
        <p:nvPicPr>
          <p:cNvPr id="4" name="Picture 3"/>
          <p:cNvPicPr>
            <a:picLocks noChangeAspect="1"/>
          </p:cNvPicPr>
          <p:nvPr/>
        </p:nvPicPr>
        <p:blipFill>
          <a:blip r:embed="rId3" cstate="email"/>
          <a:stretch>
            <a:fillRect/>
          </a:stretch>
        </p:blipFill>
        <p:spPr>
          <a:xfrm>
            <a:off x="380010" y="273135"/>
            <a:ext cx="5823507" cy="1694706"/>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361" y="386735"/>
            <a:ext cx="10160000" cy="563033"/>
          </a:xfrm>
        </p:spPr>
        <p:txBody>
          <a:bodyPr/>
          <a:lstStyle/>
          <a:p>
            <a:r>
              <a:rPr lang="en-US" sz="4400" b="1" dirty="0">
                <a:solidFill>
                  <a:srgbClr val="0070C0"/>
                </a:solidFill>
                <a:uFillTx/>
                <a:latin typeface="Helvetica" panose="020B0604020202020204" pitchFamily="34" charset="0"/>
                <a:cs typeface="Helvetica" panose="020B0604020202020204" pitchFamily="34" charset="0"/>
              </a:rPr>
              <a:t>MBA PROGRAM</a:t>
            </a:r>
          </a:p>
        </p:txBody>
      </p:sp>
      <p:sp>
        <p:nvSpPr>
          <p:cNvPr id="4" name="Text Placeholder 3"/>
          <p:cNvSpPr>
            <a:spLocks noGrp="1"/>
          </p:cNvSpPr>
          <p:nvPr>
            <p:ph type="body" sz="half" idx="4294967295"/>
          </p:nvPr>
        </p:nvSpPr>
        <p:spPr>
          <a:xfrm>
            <a:off x="326252" y="1379904"/>
            <a:ext cx="6955256" cy="4098192"/>
          </a:xfrm>
        </p:spPr>
        <p:txBody>
          <a:bodyPr/>
          <a:lstStyle/>
          <a:p>
            <a:pPr marL="285750" indent="-285750"/>
            <a:r>
              <a:rPr lang="en-US" sz="2400" dirty="0">
                <a:solidFill>
                  <a:srgbClr val="0070C0"/>
                </a:solidFill>
              </a:rPr>
              <a:t>Admission in Fall only</a:t>
            </a:r>
          </a:p>
          <a:p>
            <a:pPr marL="285750" indent="-285750">
              <a:buFont typeface="Arial" panose="020B0604020202020204" pitchFamily="34" charset="0"/>
              <a:buChar char="•"/>
            </a:pPr>
            <a:endParaRPr lang="en-US" sz="2400" dirty="0">
              <a:solidFill>
                <a:srgbClr val="0070C0"/>
              </a:solidFill>
              <a:uFillTx/>
            </a:endParaRPr>
          </a:p>
          <a:p>
            <a:pPr marL="285750" indent="-285750">
              <a:buFont typeface="Arial" panose="020B0604020202020204" pitchFamily="34" charset="0"/>
              <a:buChar char="•"/>
            </a:pPr>
            <a:r>
              <a:rPr lang="en-US" sz="2400" dirty="0">
                <a:solidFill>
                  <a:srgbClr val="0070C0"/>
                </a:solidFill>
                <a:uFillTx/>
              </a:rPr>
              <a:t>Open to students from</a:t>
            </a:r>
            <a:r>
              <a:rPr lang="en-US" sz="2400" b="1" i="1" dirty="0">
                <a:solidFill>
                  <a:srgbClr val="0070C0"/>
                </a:solidFill>
                <a:uFillTx/>
              </a:rPr>
              <a:t> </a:t>
            </a:r>
          </a:p>
          <a:p>
            <a:pPr marL="0" indent="0">
              <a:buNone/>
            </a:pPr>
            <a:r>
              <a:rPr lang="en-US" sz="2400" b="1" i="1" dirty="0">
                <a:solidFill>
                  <a:srgbClr val="0070C0"/>
                </a:solidFill>
                <a:uFillTx/>
              </a:rPr>
              <a:t>    </a:t>
            </a:r>
            <a:r>
              <a:rPr lang="en-US" sz="2400" b="1" i="1" u="sng" dirty="0">
                <a:solidFill>
                  <a:srgbClr val="0070C0"/>
                </a:solidFill>
                <a:uFillTx/>
              </a:rPr>
              <a:t>all</a:t>
            </a:r>
            <a:r>
              <a:rPr lang="en-US" sz="2400" b="1" i="1" dirty="0">
                <a:solidFill>
                  <a:srgbClr val="0070C0"/>
                </a:solidFill>
                <a:uFillTx/>
              </a:rPr>
              <a:t> undergraduate majors</a:t>
            </a:r>
          </a:p>
          <a:p>
            <a:pPr marL="0" indent="0">
              <a:buNone/>
            </a:pPr>
            <a:endParaRPr lang="en-US" sz="2400" dirty="0">
              <a:solidFill>
                <a:srgbClr val="0070C0"/>
              </a:solidFill>
              <a:uFillTx/>
            </a:endParaRPr>
          </a:p>
          <a:p>
            <a:pPr marL="285750" indent="-285750"/>
            <a:r>
              <a:rPr lang="en-US" sz="2400" dirty="0">
                <a:solidFill>
                  <a:srgbClr val="0070C0"/>
                </a:solidFill>
              </a:rPr>
              <a:t>Typically 21 months to complete</a:t>
            </a:r>
          </a:p>
          <a:p>
            <a:pPr marL="285750" indent="-285750">
              <a:buFont typeface="Arial" panose="020B0604020202020204" pitchFamily="34" charset="0"/>
              <a:buChar char="•"/>
            </a:pPr>
            <a:endParaRPr lang="en-US" sz="2400" dirty="0">
              <a:solidFill>
                <a:srgbClr val="0070C0"/>
              </a:solidFill>
              <a:uFillTx/>
            </a:endParaRPr>
          </a:p>
          <a:p>
            <a:pPr marL="285750" indent="-285750">
              <a:buFont typeface="Arial" panose="020B0604020202020204" pitchFamily="34" charset="0"/>
              <a:buChar char="•"/>
            </a:pPr>
            <a:r>
              <a:rPr lang="en-US" sz="2400" dirty="0">
                <a:solidFill>
                  <a:srgbClr val="0070C0"/>
                </a:solidFill>
                <a:uFillTx/>
              </a:rPr>
              <a:t>Prepares you for a career </a:t>
            </a:r>
          </a:p>
          <a:p>
            <a:pPr marL="0" indent="0">
              <a:buNone/>
            </a:pPr>
            <a:r>
              <a:rPr lang="en-US" sz="2400" dirty="0">
                <a:solidFill>
                  <a:srgbClr val="0070C0"/>
                </a:solidFill>
              </a:rPr>
              <a:t>    </a:t>
            </a:r>
            <a:r>
              <a:rPr lang="en-US" sz="2400" dirty="0">
                <a:solidFill>
                  <a:srgbClr val="0070C0"/>
                </a:solidFill>
                <a:uFillTx/>
              </a:rPr>
              <a:t>in a variety of functions and industries</a:t>
            </a:r>
          </a:p>
          <a:p>
            <a:pPr marL="285750" indent="-285750">
              <a:buFont typeface="Arial" panose="020B0604020202020204" pitchFamily="34" charset="0"/>
              <a:buChar char="•"/>
            </a:pPr>
            <a:endParaRPr lang="en-US" sz="2400" dirty="0">
              <a:solidFill>
                <a:srgbClr val="0070C0"/>
              </a:solidFill>
              <a:uFillTx/>
            </a:endParaRPr>
          </a:p>
          <a:p>
            <a:pPr marL="285750" indent="-285750">
              <a:buFont typeface="Arial" panose="020B0604020202020204" pitchFamily="34" charset="0"/>
              <a:buChar char="•"/>
            </a:pPr>
            <a:r>
              <a:rPr lang="en-US" sz="2400" b="1" i="1" dirty="0">
                <a:solidFill>
                  <a:srgbClr val="0070C0"/>
                </a:solidFill>
                <a:uFillTx/>
              </a:rPr>
              <a:t>No work experience required </a:t>
            </a:r>
            <a:r>
              <a:rPr lang="en-US" sz="1800" b="0" i="1" dirty="0">
                <a:solidFill>
                  <a:srgbClr val="0070C0"/>
                </a:solidFill>
                <a:uFillTx/>
              </a:rPr>
              <a:t>(but beneficial)</a:t>
            </a:r>
            <a:r>
              <a:rPr lang="en-US" sz="1800" b="1" i="1" dirty="0">
                <a:solidFill>
                  <a:srgbClr val="0070C0"/>
                </a:solidFill>
                <a:uFillTx/>
              </a:rPr>
              <a:t> </a:t>
            </a:r>
            <a:endParaRPr lang="en-US" sz="2400" b="1" i="1" dirty="0">
              <a:solidFill>
                <a:srgbClr val="0070C0"/>
              </a:solidFill>
              <a:uFillTx/>
            </a:endParaRPr>
          </a:p>
          <a:p>
            <a:endParaRPr lang="en-US" dirty="0">
              <a:uFillTx/>
            </a:endParaRPr>
          </a:p>
        </p:txBody>
      </p:sp>
      <p:pic>
        <p:nvPicPr>
          <p:cNvPr id="5" name="Picture 4">
            <a:extLst>
              <a:ext uri="{FF2B5EF4-FFF2-40B4-BE49-F238E27FC236}">
                <a16:creationId xmlns:a16="http://schemas.microsoft.com/office/drawing/2014/main" id="{AA738BBE-DDAF-4AD6-8715-1AF446637CFD}"/>
              </a:ext>
            </a:extLst>
          </p:cNvPr>
          <p:cNvPicPr>
            <a:picLocks noChangeAspect="1"/>
          </p:cNvPicPr>
          <p:nvPr/>
        </p:nvPicPr>
        <p:blipFill rotWithShape="1">
          <a:blip r:embed="rId3"/>
          <a:srcRect l="2118" t="14851" r="2522" b="-1"/>
          <a:stretch/>
        </p:blipFill>
        <p:spPr>
          <a:xfrm>
            <a:off x="6369749" y="1379904"/>
            <a:ext cx="5606835" cy="34692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1269" y="397298"/>
            <a:ext cx="11215077" cy="563033"/>
          </a:xfrm>
        </p:spPr>
        <p:txBody>
          <a:bodyPr/>
          <a:lstStyle/>
          <a:p>
            <a:r>
              <a:rPr lang="en-US" sz="4000" b="1" dirty="0">
                <a:solidFill>
                  <a:srgbClr val="0070C0"/>
                </a:solidFill>
                <a:uFillTx/>
                <a:latin typeface="Helvetica" panose="020B0604020202020204" pitchFamily="34" charset="0"/>
                <a:cs typeface="Helvetica" panose="020B0604020202020204" pitchFamily="34" charset="0"/>
              </a:rPr>
              <a:t>MBA CLASS PROFILE</a:t>
            </a:r>
          </a:p>
        </p:txBody>
      </p:sp>
      <p:sp>
        <p:nvSpPr>
          <p:cNvPr id="2" name="Content Placeholder 1"/>
          <p:cNvSpPr>
            <a:spLocks noGrp="1"/>
          </p:cNvSpPr>
          <p:nvPr>
            <p:ph idx="4294967295"/>
          </p:nvPr>
        </p:nvSpPr>
        <p:spPr>
          <a:xfrm>
            <a:off x="204647" y="1509644"/>
            <a:ext cx="5247278" cy="4652962"/>
          </a:xfrm>
        </p:spPr>
        <p:txBody>
          <a:bodyPr>
            <a:normAutofit/>
          </a:bodyPr>
          <a:lstStyle/>
          <a:p>
            <a:pPr marL="455613" indent="-222250"/>
            <a:r>
              <a:rPr lang="en-US" sz="2400" dirty="0">
                <a:solidFill>
                  <a:srgbClr val="0070C0"/>
                </a:solidFill>
                <a:uFillTx/>
              </a:rPr>
              <a:t>Average GPA: </a:t>
            </a:r>
            <a:r>
              <a:rPr lang="en-US" sz="2400" b="1" dirty="0">
                <a:solidFill>
                  <a:srgbClr val="0070C0"/>
                </a:solidFill>
                <a:uFillTx/>
              </a:rPr>
              <a:t>3.29</a:t>
            </a:r>
          </a:p>
          <a:p>
            <a:pPr marL="455613" indent="-222250"/>
            <a:r>
              <a:rPr lang="en-US" sz="2400" dirty="0">
                <a:solidFill>
                  <a:srgbClr val="0070C0"/>
                </a:solidFill>
                <a:uFillTx/>
              </a:rPr>
              <a:t>Average GMAT: </a:t>
            </a:r>
            <a:r>
              <a:rPr lang="en-US" sz="2400" b="1" dirty="0">
                <a:solidFill>
                  <a:srgbClr val="0070C0"/>
                </a:solidFill>
                <a:uFillTx/>
              </a:rPr>
              <a:t>611</a:t>
            </a:r>
          </a:p>
          <a:p>
            <a:pPr marL="455613" indent="-222250"/>
            <a:r>
              <a:rPr lang="en-US" sz="2400" dirty="0">
                <a:solidFill>
                  <a:srgbClr val="0070C0"/>
                </a:solidFill>
                <a:uFillTx/>
              </a:rPr>
              <a:t>Average GRE: </a:t>
            </a:r>
            <a:r>
              <a:rPr lang="en-US" sz="2400" b="1" dirty="0">
                <a:solidFill>
                  <a:srgbClr val="0070C0"/>
                </a:solidFill>
                <a:uFillTx/>
              </a:rPr>
              <a:t>306</a:t>
            </a:r>
          </a:p>
          <a:p>
            <a:pPr marL="233363" indent="0">
              <a:buNone/>
            </a:pPr>
            <a:endParaRPr lang="en-US" sz="2400" b="1" dirty="0">
              <a:solidFill>
                <a:srgbClr val="0070C0"/>
              </a:solidFill>
              <a:uFillTx/>
            </a:endParaRPr>
          </a:p>
          <a:p>
            <a:pPr marL="455613" indent="-222250"/>
            <a:r>
              <a:rPr lang="en-US" sz="2400" dirty="0">
                <a:solidFill>
                  <a:srgbClr val="0070C0"/>
                </a:solidFill>
                <a:uFillTx/>
              </a:rPr>
              <a:t>42% Women, 58% Men</a:t>
            </a:r>
          </a:p>
          <a:p>
            <a:pPr marL="455613" indent="-222250"/>
            <a:r>
              <a:rPr lang="en-US" sz="2400" dirty="0">
                <a:solidFill>
                  <a:srgbClr val="0070C0"/>
                </a:solidFill>
                <a:uFillTx/>
              </a:rPr>
              <a:t>43% International, 57% Domestic</a:t>
            </a:r>
          </a:p>
          <a:p>
            <a:pPr marL="233363" indent="0">
              <a:buNone/>
            </a:pPr>
            <a:endParaRPr lang="en-US" sz="2400" dirty="0">
              <a:solidFill>
                <a:srgbClr val="0070C0"/>
              </a:solidFill>
              <a:uFillTx/>
            </a:endParaRPr>
          </a:p>
          <a:p>
            <a:pPr marL="455613" indent="-222250"/>
            <a:r>
              <a:rPr lang="en-US" sz="2400" dirty="0">
                <a:solidFill>
                  <a:srgbClr val="0070C0"/>
                </a:solidFill>
                <a:uFillTx/>
              </a:rPr>
              <a:t>21 countries represented:</a:t>
            </a:r>
          </a:p>
          <a:p>
            <a:pPr marL="457200" lvl="1" indent="0">
              <a:buNone/>
            </a:pPr>
            <a:r>
              <a:rPr lang="en-US" sz="1600" dirty="0">
                <a:solidFill>
                  <a:srgbClr val="0070C0"/>
                </a:solidFill>
                <a:uFillTx/>
              </a:rPr>
              <a:t>Mexico</a:t>
            </a:r>
            <a:r>
              <a:rPr lang="en-US" sz="1600" dirty="0">
                <a:solidFill>
                  <a:srgbClr val="0070C0"/>
                </a:solidFill>
              </a:rPr>
              <a:t>, China, </a:t>
            </a:r>
            <a:r>
              <a:rPr lang="en-US" sz="1600" dirty="0">
                <a:solidFill>
                  <a:srgbClr val="0070C0"/>
                </a:solidFill>
                <a:uFillTx/>
              </a:rPr>
              <a:t>Indonesia, Nigeria, Japan, Saudi Arabia, USA, Taiwan, India, Cambodia, France, Germany, Canada, Vietnam, Thailand, Australia</a:t>
            </a:r>
            <a:endParaRPr lang="en-US" b="1" dirty="0">
              <a:solidFill>
                <a:srgbClr val="0070C0"/>
              </a:solidFill>
              <a:uFillTx/>
            </a:endParaRPr>
          </a:p>
        </p:txBody>
      </p:sp>
      <p:pic>
        <p:nvPicPr>
          <p:cNvPr id="4" name="Picture 3"/>
          <p:cNvPicPr>
            <a:picLocks noChangeAspect="1"/>
          </p:cNvPicPr>
          <p:nvPr/>
        </p:nvPicPr>
        <p:blipFill rotWithShape="1">
          <a:blip r:embed="rId3" cstate="email"/>
          <a:srcRect l="7719" r="7534"/>
          <a:stretch/>
        </p:blipFill>
        <p:spPr>
          <a:xfrm>
            <a:off x="6740077" y="1348739"/>
            <a:ext cx="4935813" cy="416052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b="1" dirty="0">
                <a:solidFill>
                  <a:srgbClr val="0070C0"/>
                </a:solidFill>
                <a:uFillTx/>
                <a:latin typeface="Helvetica" panose="020B0604020202020204" pitchFamily="34" charset="0"/>
                <a:cs typeface="Helvetica" panose="020B0604020202020204" pitchFamily="34" charset="0"/>
              </a:rPr>
              <a:t>MFIN</a:t>
            </a:r>
            <a:br>
              <a:rPr lang="en-US" dirty="0">
                <a:solidFill>
                  <a:srgbClr val="0070C0"/>
                </a:solidFill>
                <a:uFillTx/>
                <a:latin typeface="Helvetica" panose="020B0604020202020204" pitchFamily="34" charset="0"/>
                <a:cs typeface="Helvetica" panose="020B0604020202020204" pitchFamily="34" charset="0"/>
              </a:rPr>
            </a:br>
            <a:r>
              <a:rPr lang="en-US" dirty="0">
                <a:solidFill>
                  <a:srgbClr val="0070C0"/>
                </a:solidFill>
                <a:uFillTx/>
                <a:latin typeface="Helvetica" panose="020B0604020202020204" pitchFamily="34" charset="0"/>
                <a:cs typeface="Helvetica" panose="020B0604020202020204" pitchFamily="34" charset="0"/>
              </a:rPr>
              <a:t>MASTER OF FINANCE</a:t>
            </a:r>
          </a:p>
        </p:txBody>
      </p:sp>
      <p:pic>
        <p:nvPicPr>
          <p:cNvPr id="3" name="Picture 2"/>
          <p:cNvPicPr>
            <a:picLocks noChangeAspect="1"/>
          </p:cNvPicPr>
          <p:nvPr/>
        </p:nvPicPr>
        <p:blipFill>
          <a:blip r:embed="rId3" cstate="email"/>
          <a:stretch>
            <a:fillRect/>
          </a:stretch>
        </p:blipFill>
        <p:spPr>
          <a:xfrm>
            <a:off x="394907" y="273132"/>
            <a:ext cx="5701093" cy="1659082"/>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069" y="427785"/>
            <a:ext cx="10160000" cy="563033"/>
          </a:xfrm>
        </p:spPr>
        <p:txBody>
          <a:bodyPr/>
          <a:lstStyle/>
          <a:p>
            <a:r>
              <a:rPr lang="en-US" sz="4000" b="1" dirty="0">
                <a:solidFill>
                  <a:srgbClr val="0070C0"/>
                </a:solidFill>
                <a:uFillTx/>
                <a:latin typeface="Helvetica" panose="020B0604020202020204" pitchFamily="34" charset="0"/>
                <a:cs typeface="Helvetica" panose="020B0604020202020204" pitchFamily="34" charset="0"/>
              </a:rPr>
              <a:t>MASTER OF FINANCE</a:t>
            </a:r>
          </a:p>
        </p:txBody>
      </p:sp>
      <p:sp>
        <p:nvSpPr>
          <p:cNvPr id="2" name="Content Placeholder 1"/>
          <p:cNvSpPr>
            <a:spLocks noGrp="1"/>
          </p:cNvSpPr>
          <p:nvPr>
            <p:ph idx="4294967295"/>
          </p:nvPr>
        </p:nvSpPr>
        <p:spPr>
          <a:xfrm>
            <a:off x="144690" y="1501015"/>
            <a:ext cx="7133906" cy="4652962"/>
          </a:xfrm>
        </p:spPr>
        <p:txBody>
          <a:bodyPr/>
          <a:lstStyle/>
          <a:p>
            <a:r>
              <a:rPr lang="en-US" sz="2000" dirty="0">
                <a:solidFill>
                  <a:srgbClr val="0070C0"/>
                </a:solidFill>
                <a:uFillTx/>
              </a:rPr>
              <a:t>Addresses the </a:t>
            </a:r>
            <a:r>
              <a:rPr lang="en-US" sz="2000" b="1" i="1" dirty="0">
                <a:solidFill>
                  <a:srgbClr val="0070C0"/>
                </a:solidFill>
                <a:uFillTx/>
              </a:rPr>
              <a:t>substantial unmet demand </a:t>
            </a:r>
          </a:p>
          <a:p>
            <a:pPr marL="0" indent="0">
              <a:buNone/>
            </a:pPr>
            <a:r>
              <a:rPr lang="en-US" sz="2000" dirty="0">
                <a:solidFill>
                  <a:srgbClr val="0070C0"/>
                </a:solidFill>
              </a:rPr>
              <a:t>       </a:t>
            </a:r>
            <a:r>
              <a:rPr lang="en-US" sz="2000" dirty="0">
                <a:solidFill>
                  <a:srgbClr val="0070C0"/>
                </a:solidFill>
                <a:uFillTx/>
              </a:rPr>
              <a:t>for trained finance professionals</a:t>
            </a:r>
          </a:p>
          <a:p>
            <a:pPr marL="0" indent="0">
              <a:buNone/>
            </a:pPr>
            <a:endParaRPr lang="en-US" sz="1600" dirty="0">
              <a:solidFill>
                <a:srgbClr val="0070C0"/>
              </a:solidFill>
              <a:uFillTx/>
              <a:latin typeface="+mn-lt"/>
            </a:endParaRPr>
          </a:p>
          <a:p>
            <a:r>
              <a:rPr lang="en-US" sz="2000" dirty="0">
                <a:solidFill>
                  <a:srgbClr val="0070C0"/>
                </a:solidFill>
                <a:uFillTx/>
                <a:latin typeface="+mn-lt"/>
              </a:rPr>
              <a:t>Appropriate undergrad majors:</a:t>
            </a:r>
          </a:p>
          <a:p>
            <a:pPr lvl="1"/>
            <a:r>
              <a:rPr lang="en-US" sz="2000" dirty="0">
                <a:solidFill>
                  <a:srgbClr val="0070C0"/>
                </a:solidFill>
                <a:uFillTx/>
                <a:latin typeface="+mn-lt"/>
              </a:rPr>
              <a:t>Business, engineering, math, statistics, physics, etc.</a:t>
            </a:r>
          </a:p>
          <a:p>
            <a:pPr lvl="1"/>
            <a:r>
              <a:rPr lang="en-US" sz="2000" dirty="0">
                <a:solidFill>
                  <a:srgbClr val="0070C0"/>
                </a:solidFill>
                <a:uFillTx/>
              </a:rPr>
              <a:t>Requires strong quantitative background</a:t>
            </a:r>
            <a:endParaRPr lang="en-US" sz="2000" dirty="0">
              <a:solidFill>
                <a:srgbClr val="0070C0"/>
              </a:solidFill>
              <a:uFillTx/>
              <a:latin typeface="+mn-lt"/>
            </a:endParaRPr>
          </a:p>
          <a:p>
            <a:endParaRPr lang="en-US" sz="2000" dirty="0">
              <a:solidFill>
                <a:srgbClr val="0070C0"/>
              </a:solidFill>
              <a:uFillTx/>
              <a:latin typeface="+mn-lt"/>
            </a:endParaRPr>
          </a:p>
          <a:p>
            <a:r>
              <a:rPr lang="en-US" sz="2000" b="1" dirty="0">
                <a:solidFill>
                  <a:srgbClr val="0070C0"/>
                </a:solidFill>
              </a:rPr>
              <a:t>48 units</a:t>
            </a:r>
          </a:p>
          <a:p>
            <a:endParaRPr lang="en-US" sz="1600" dirty="0">
              <a:solidFill>
                <a:srgbClr val="0070C0"/>
              </a:solidFill>
              <a:uFillTx/>
              <a:latin typeface="+mn-lt"/>
            </a:endParaRPr>
          </a:p>
          <a:p>
            <a:r>
              <a:rPr lang="en-US" sz="2000" dirty="0">
                <a:solidFill>
                  <a:srgbClr val="0070C0"/>
                </a:solidFill>
                <a:uFillTx/>
                <a:latin typeface="+mn-lt"/>
              </a:rPr>
              <a:t>9 month program (3 quarters)</a:t>
            </a:r>
          </a:p>
          <a:p>
            <a:pPr marL="0" indent="0">
              <a:buNone/>
            </a:pPr>
            <a:endParaRPr lang="en-US" sz="1600" dirty="0">
              <a:solidFill>
                <a:srgbClr val="0070C0"/>
              </a:solidFill>
              <a:uFillTx/>
              <a:latin typeface="+mn-lt"/>
            </a:endParaRPr>
          </a:p>
          <a:p>
            <a:r>
              <a:rPr lang="en-US" sz="2000" dirty="0">
                <a:solidFill>
                  <a:srgbClr val="0070C0"/>
                </a:solidFill>
                <a:uFillTx/>
                <a:latin typeface="+mn-lt"/>
              </a:rPr>
              <a:t>No work experience required</a:t>
            </a:r>
          </a:p>
          <a:p>
            <a:endParaRPr lang="en-US" sz="1600" b="1" dirty="0">
              <a:solidFill>
                <a:srgbClr val="0070C0"/>
              </a:solidFill>
              <a:latin typeface="+mn-lt"/>
            </a:endParaRPr>
          </a:p>
          <a:p>
            <a:r>
              <a:rPr lang="en-US" sz="2000" b="1" dirty="0">
                <a:solidFill>
                  <a:srgbClr val="0070C0"/>
                </a:solidFill>
                <a:latin typeface="+mn-lt"/>
              </a:rPr>
              <a:t>STEM Designated Degree Program</a:t>
            </a:r>
          </a:p>
          <a:p>
            <a:endParaRPr lang="en-US" sz="2000" dirty="0">
              <a:solidFill>
                <a:srgbClr val="0070C0"/>
              </a:solidFill>
              <a:uFillTx/>
              <a:latin typeface="+mn-lt"/>
            </a:endParaRPr>
          </a:p>
          <a:p>
            <a:pPr marL="419099" indent="-342900"/>
            <a:endParaRPr lang="en-US" dirty="0">
              <a:solidFill>
                <a:srgbClr val="0070C0"/>
              </a:solidFill>
              <a:uFillTx/>
              <a:latin typeface="+mn-lt"/>
            </a:endParaRPr>
          </a:p>
        </p:txBody>
      </p:sp>
      <p:pic>
        <p:nvPicPr>
          <p:cNvPr id="4" name="Picture 3"/>
          <p:cNvPicPr>
            <a:picLocks noChangeAspect="1"/>
          </p:cNvPicPr>
          <p:nvPr/>
        </p:nvPicPr>
        <p:blipFill rotWithShape="1">
          <a:blip r:embed="rId3" cstate="email"/>
          <a:srcRect t="5005"/>
          <a:stretch/>
        </p:blipFill>
        <p:spPr>
          <a:xfrm>
            <a:off x="7278596" y="1376325"/>
            <a:ext cx="4818720" cy="38745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891" y="305243"/>
            <a:ext cx="10160000" cy="563033"/>
          </a:xfrm>
        </p:spPr>
        <p:txBody>
          <a:bodyPr/>
          <a:lstStyle/>
          <a:p>
            <a:r>
              <a:rPr lang="en-US" sz="4400" b="1" dirty="0">
                <a:solidFill>
                  <a:srgbClr val="0070C0"/>
                </a:solidFill>
                <a:uFillTx/>
                <a:latin typeface="Helvetica" panose="020B0604020202020204" pitchFamily="34" charset="0"/>
                <a:cs typeface="Helvetica" panose="020B0604020202020204" pitchFamily="34" charset="0"/>
              </a:rPr>
              <a:t>MASTER OF FINANCE</a:t>
            </a:r>
          </a:p>
        </p:txBody>
      </p:sp>
      <p:sp>
        <p:nvSpPr>
          <p:cNvPr id="2" name="Content Placeholder 1"/>
          <p:cNvSpPr>
            <a:spLocks noGrp="1"/>
          </p:cNvSpPr>
          <p:nvPr>
            <p:ph idx="4294967295"/>
          </p:nvPr>
        </p:nvSpPr>
        <p:spPr>
          <a:xfrm>
            <a:off x="193963" y="1235368"/>
            <a:ext cx="6749766" cy="4699384"/>
          </a:xfrm>
        </p:spPr>
        <p:txBody>
          <a:bodyPr>
            <a:normAutofit fontScale="77500" lnSpcReduction="20000"/>
          </a:bodyPr>
          <a:lstStyle/>
          <a:p>
            <a:pPr marL="455613" indent="-344488"/>
            <a:r>
              <a:rPr lang="en-US" sz="2300" b="1" u="sng" dirty="0">
                <a:solidFill>
                  <a:srgbClr val="0070C0"/>
                </a:solidFill>
                <a:uFillTx/>
              </a:rPr>
              <a:t>You can build a career as a:</a:t>
            </a:r>
          </a:p>
          <a:p>
            <a:pPr lvl="1">
              <a:lnSpc>
                <a:spcPct val="170000"/>
              </a:lnSpc>
            </a:pPr>
            <a:r>
              <a:rPr lang="en-US" sz="2300" i="1" dirty="0">
                <a:solidFill>
                  <a:srgbClr val="0070C0"/>
                </a:solidFill>
                <a:uFillTx/>
              </a:rPr>
              <a:t>Chartered Financial Analys</a:t>
            </a:r>
            <a:r>
              <a:rPr lang="en-US" sz="2300" dirty="0">
                <a:solidFill>
                  <a:srgbClr val="0070C0"/>
                </a:solidFill>
                <a:uFillTx/>
              </a:rPr>
              <a:t>t (CFA)</a:t>
            </a:r>
          </a:p>
          <a:p>
            <a:pPr lvl="1"/>
            <a:r>
              <a:rPr lang="en-US" sz="2300" i="1" dirty="0">
                <a:solidFill>
                  <a:srgbClr val="0070C0"/>
                </a:solidFill>
                <a:uFillTx/>
              </a:rPr>
              <a:t>Certified Financial Planner</a:t>
            </a:r>
            <a:r>
              <a:rPr lang="en-US" sz="2300" dirty="0">
                <a:solidFill>
                  <a:srgbClr val="0070C0"/>
                </a:solidFill>
                <a:uFillTx/>
              </a:rPr>
              <a:t> (CFP)</a:t>
            </a:r>
          </a:p>
          <a:p>
            <a:pPr marL="0" indent="0">
              <a:buNone/>
            </a:pPr>
            <a:endParaRPr lang="en-US" sz="2900" u="sng" dirty="0">
              <a:solidFill>
                <a:srgbClr val="0070C0"/>
              </a:solidFill>
              <a:uFillTx/>
              <a:latin typeface="+mn-lt"/>
            </a:endParaRPr>
          </a:p>
          <a:p>
            <a:pPr marL="455613" indent="-344488"/>
            <a:r>
              <a:rPr lang="en-US" sz="2300" b="1" u="sng" dirty="0">
                <a:solidFill>
                  <a:srgbClr val="0070C0"/>
                </a:solidFill>
                <a:uFillTx/>
                <a:latin typeface="+mn-lt"/>
              </a:rPr>
              <a:t>Possible Career </a:t>
            </a:r>
            <a:r>
              <a:rPr lang="en-US" sz="2300" b="1" u="sng" dirty="0">
                <a:solidFill>
                  <a:srgbClr val="0070C0"/>
                </a:solidFill>
                <a:latin typeface="+mn-lt"/>
              </a:rPr>
              <a:t>P</a:t>
            </a:r>
            <a:r>
              <a:rPr lang="en-US" sz="2300" b="1" u="sng" dirty="0">
                <a:solidFill>
                  <a:srgbClr val="0070C0"/>
                </a:solidFill>
                <a:uFillTx/>
                <a:latin typeface="+mn-lt"/>
              </a:rPr>
              <a:t>aths for MFIN students:</a:t>
            </a:r>
          </a:p>
          <a:p>
            <a:pPr lvl="1">
              <a:lnSpc>
                <a:spcPct val="120000"/>
              </a:lnSpc>
            </a:pPr>
            <a:r>
              <a:rPr lang="en-US" sz="2000" dirty="0">
                <a:solidFill>
                  <a:srgbClr val="0070C0"/>
                </a:solidFill>
                <a:latin typeface="+mn-lt"/>
              </a:rPr>
              <a:t>Equities Trading</a:t>
            </a:r>
          </a:p>
          <a:p>
            <a:pPr lvl="1">
              <a:lnSpc>
                <a:spcPct val="120000"/>
              </a:lnSpc>
            </a:pPr>
            <a:r>
              <a:rPr lang="en-US" sz="2000" dirty="0">
                <a:solidFill>
                  <a:srgbClr val="0070C0"/>
                </a:solidFill>
                <a:latin typeface="+mn-lt"/>
              </a:rPr>
              <a:t>Corporate finance</a:t>
            </a:r>
          </a:p>
          <a:p>
            <a:pPr lvl="1">
              <a:lnSpc>
                <a:spcPct val="120000"/>
              </a:lnSpc>
            </a:pPr>
            <a:r>
              <a:rPr lang="en-US" sz="2000" dirty="0">
                <a:solidFill>
                  <a:srgbClr val="0070C0"/>
                </a:solidFill>
                <a:latin typeface="+mn-lt"/>
              </a:rPr>
              <a:t>Risk management</a:t>
            </a:r>
          </a:p>
          <a:p>
            <a:pPr lvl="1">
              <a:lnSpc>
                <a:spcPct val="120000"/>
              </a:lnSpc>
            </a:pPr>
            <a:r>
              <a:rPr lang="en-US" sz="2000" dirty="0">
                <a:solidFill>
                  <a:srgbClr val="0070C0"/>
                </a:solidFill>
                <a:latin typeface="+mn-lt"/>
              </a:rPr>
              <a:t>Asset Management</a:t>
            </a:r>
          </a:p>
          <a:p>
            <a:pPr lvl="1">
              <a:lnSpc>
                <a:spcPct val="120000"/>
              </a:lnSpc>
            </a:pPr>
            <a:r>
              <a:rPr lang="en-US" sz="2000" dirty="0">
                <a:solidFill>
                  <a:srgbClr val="0070C0"/>
                </a:solidFill>
                <a:latin typeface="+mn-lt"/>
              </a:rPr>
              <a:t>Investment Banking</a:t>
            </a:r>
          </a:p>
          <a:p>
            <a:pPr lvl="1">
              <a:lnSpc>
                <a:spcPct val="120000"/>
              </a:lnSpc>
            </a:pPr>
            <a:r>
              <a:rPr lang="en-US" sz="2000" dirty="0">
                <a:solidFill>
                  <a:srgbClr val="0070C0"/>
                </a:solidFill>
                <a:latin typeface="+mn-lt"/>
              </a:rPr>
              <a:t>Quantitative Research</a:t>
            </a:r>
          </a:p>
          <a:p>
            <a:pPr lvl="1">
              <a:lnSpc>
                <a:spcPct val="120000"/>
              </a:lnSpc>
            </a:pPr>
            <a:r>
              <a:rPr lang="en-US" sz="2000" dirty="0">
                <a:solidFill>
                  <a:srgbClr val="0070C0"/>
                </a:solidFill>
                <a:uFillTx/>
                <a:latin typeface="+mn-lt"/>
              </a:rPr>
              <a:t>Investment </a:t>
            </a:r>
            <a:r>
              <a:rPr lang="en-US" sz="2000" dirty="0">
                <a:solidFill>
                  <a:srgbClr val="0070C0"/>
                </a:solidFill>
                <a:latin typeface="+mn-lt"/>
              </a:rPr>
              <a:t>M</a:t>
            </a:r>
            <a:r>
              <a:rPr lang="en-US" sz="2000" dirty="0">
                <a:solidFill>
                  <a:srgbClr val="0070C0"/>
                </a:solidFill>
                <a:uFillTx/>
                <a:latin typeface="+mn-lt"/>
              </a:rPr>
              <a:t>anagement</a:t>
            </a:r>
          </a:p>
          <a:p>
            <a:pPr lvl="1">
              <a:lnSpc>
                <a:spcPct val="120000"/>
              </a:lnSpc>
            </a:pPr>
            <a:r>
              <a:rPr lang="en-US" sz="2000" dirty="0">
                <a:solidFill>
                  <a:srgbClr val="0070C0"/>
                </a:solidFill>
                <a:uFillTx/>
                <a:latin typeface="+mn-lt"/>
              </a:rPr>
              <a:t>Private </a:t>
            </a:r>
            <a:r>
              <a:rPr lang="en-US" sz="2000" dirty="0">
                <a:solidFill>
                  <a:srgbClr val="0070C0"/>
                </a:solidFill>
                <a:latin typeface="+mn-lt"/>
              </a:rPr>
              <a:t>W</a:t>
            </a:r>
            <a:r>
              <a:rPr lang="en-US" sz="2000" dirty="0">
                <a:solidFill>
                  <a:srgbClr val="0070C0"/>
                </a:solidFill>
                <a:uFillTx/>
                <a:latin typeface="+mn-lt"/>
              </a:rPr>
              <a:t>ealth </a:t>
            </a:r>
            <a:r>
              <a:rPr lang="en-US" sz="2000" dirty="0">
                <a:solidFill>
                  <a:srgbClr val="0070C0"/>
                </a:solidFill>
                <a:latin typeface="+mn-lt"/>
              </a:rPr>
              <a:t>M</a:t>
            </a:r>
            <a:r>
              <a:rPr lang="en-US" sz="2000" dirty="0">
                <a:solidFill>
                  <a:srgbClr val="0070C0"/>
                </a:solidFill>
                <a:uFillTx/>
                <a:latin typeface="+mn-lt"/>
              </a:rPr>
              <a:t>anagement</a:t>
            </a:r>
          </a:p>
          <a:p>
            <a:endParaRPr lang="en-US" sz="2900" dirty="0">
              <a:solidFill>
                <a:srgbClr val="0070C0"/>
              </a:solidFill>
              <a:uFillTx/>
              <a:latin typeface="+mn-lt"/>
            </a:endParaRPr>
          </a:p>
          <a:p>
            <a:pPr marL="455613" indent="-344488">
              <a:lnSpc>
                <a:spcPct val="120000"/>
              </a:lnSpc>
            </a:pPr>
            <a:r>
              <a:rPr lang="en-US" sz="2300" b="1" dirty="0">
                <a:solidFill>
                  <a:srgbClr val="0070C0"/>
                </a:solidFill>
                <a:latin typeface="+mn-lt"/>
              </a:rPr>
              <a:t> </a:t>
            </a:r>
            <a:r>
              <a:rPr lang="en-US" sz="2300" b="1" u="sng" dirty="0">
                <a:solidFill>
                  <a:srgbClr val="0070C0"/>
                </a:solidFill>
              </a:rPr>
              <a:t>Highly Accomplished Faculty:</a:t>
            </a:r>
            <a:endParaRPr lang="en-US" sz="2300" b="1" dirty="0">
              <a:solidFill>
                <a:srgbClr val="0070C0"/>
              </a:solidFill>
            </a:endParaRPr>
          </a:p>
          <a:p>
            <a:pPr lvl="1">
              <a:lnSpc>
                <a:spcPct val="170000"/>
              </a:lnSpc>
            </a:pPr>
            <a:r>
              <a:rPr lang="en-US" sz="2100" dirty="0">
                <a:solidFill>
                  <a:srgbClr val="0070C0"/>
                </a:solidFill>
              </a:rPr>
              <a:t>Richard Smith, PhD </a:t>
            </a:r>
            <a:r>
              <a:rPr lang="en-US" sz="1800" dirty="0">
                <a:solidFill>
                  <a:srgbClr val="0070C0"/>
                </a:solidFill>
              </a:rPr>
              <a:t>(4,900 Google scholar citations) </a:t>
            </a:r>
          </a:p>
          <a:p>
            <a:pPr lvl="1"/>
            <a:r>
              <a:rPr lang="en-US" sz="2100" dirty="0">
                <a:solidFill>
                  <a:srgbClr val="0070C0"/>
                </a:solidFill>
              </a:rPr>
              <a:t>Jean </a:t>
            </a:r>
            <a:r>
              <a:rPr lang="en-US" sz="2100" dirty="0" err="1">
                <a:solidFill>
                  <a:srgbClr val="0070C0"/>
                </a:solidFill>
              </a:rPr>
              <a:t>Helwege</a:t>
            </a:r>
            <a:r>
              <a:rPr lang="en-US" sz="2100" dirty="0">
                <a:solidFill>
                  <a:srgbClr val="0070C0"/>
                </a:solidFill>
              </a:rPr>
              <a:t>, PhD </a:t>
            </a:r>
            <a:r>
              <a:rPr lang="en-US" sz="1800" dirty="0">
                <a:solidFill>
                  <a:srgbClr val="0070C0"/>
                </a:solidFill>
              </a:rPr>
              <a:t>(4,000 Google scholar citations)</a:t>
            </a:r>
            <a:endParaRPr lang="en-US" sz="1800" dirty="0">
              <a:solidFill>
                <a:srgbClr val="0070C0"/>
              </a:solidFill>
              <a:uFillTx/>
              <a:latin typeface="+mn-lt"/>
            </a:endParaRPr>
          </a:p>
          <a:p>
            <a:endParaRPr lang="en-US" dirty="0">
              <a:solidFill>
                <a:srgbClr val="0070C0"/>
              </a:solidFill>
              <a:uFillTx/>
            </a:endParaRPr>
          </a:p>
        </p:txBody>
      </p:sp>
      <p:pic>
        <p:nvPicPr>
          <p:cNvPr id="6" name="Picture 5">
            <a:extLst>
              <a:ext uri="{FF2B5EF4-FFF2-40B4-BE49-F238E27FC236}">
                <a16:creationId xmlns:a16="http://schemas.microsoft.com/office/drawing/2014/main" id="{6BDEC42C-F0E2-4C3E-8525-A445ABD4BC80}"/>
              </a:ext>
            </a:extLst>
          </p:cNvPr>
          <p:cNvPicPr>
            <a:picLocks noChangeAspect="1"/>
          </p:cNvPicPr>
          <p:nvPr/>
        </p:nvPicPr>
        <p:blipFill rotWithShape="1">
          <a:blip r:embed="rId3" cstate="print"/>
          <a:srcRect/>
          <a:stretch/>
        </p:blipFill>
        <p:spPr>
          <a:xfrm>
            <a:off x="7756482" y="195158"/>
            <a:ext cx="4082715" cy="57395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401</TotalTime>
  <Words>1858</Words>
  <Application>Microsoft Office PowerPoint</Application>
  <PresentationFormat>Widescreen</PresentationFormat>
  <Paragraphs>254</Paragraphs>
  <Slides>19</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Arial</vt:lpstr>
      <vt:lpstr>Arial Narrow</vt:lpstr>
      <vt:lpstr>Bebas Neue</vt:lpstr>
      <vt:lpstr>Calibri</vt:lpstr>
      <vt:lpstr>Calibri Light</vt:lpstr>
      <vt:lpstr>Courier New</vt:lpstr>
      <vt:lpstr>Helvetica</vt:lpstr>
      <vt:lpstr>Helvetica Neue</vt:lpstr>
      <vt:lpstr>Helvetica Neue UltraLight</vt:lpstr>
      <vt:lpstr>Montserrat</vt:lpstr>
      <vt:lpstr>1_Office Theme</vt:lpstr>
      <vt:lpstr>Office Theme</vt:lpstr>
      <vt:lpstr>PowerPoint Presentation</vt:lpstr>
      <vt:lpstr>PowerPoint Presentation</vt:lpstr>
      <vt:lpstr>PowerPoint Presentation</vt:lpstr>
      <vt:lpstr>MBA  MASTER OF BUSINESS ADMINISTRATION</vt:lpstr>
      <vt:lpstr>MBA PROGRAM</vt:lpstr>
      <vt:lpstr>MBA CLASS PROFILE</vt:lpstr>
      <vt:lpstr>MFIN MASTER OF FINANCE</vt:lpstr>
      <vt:lpstr>MASTER OF FINANCE</vt:lpstr>
      <vt:lpstr>MASTER OF FINANCE</vt:lpstr>
      <vt:lpstr>MPAc MASTER OF PROFESSIONAL ACCOUNTANCY</vt:lpstr>
      <vt:lpstr>MASTER OF PROFESSIONAL ACCOUNTANCY</vt:lpstr>
      <vt:lpstr>MASTER OF PROFESSIONAL ACCOUNTANCY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Leonardo Jr Flowers</dc:creator>
  <cp:lastModifiedBy>Tamra Johnson</cp:lastModifiedBy>
  <cp:revision>49</cp:revision>
  <dcterms:created xsi:type="dcterms:W3CDTF">2019-10-24T15:57:23Z</dcterms:created>
  <dcterms:modified xsi:type="dcterms:W3CDTF">2020-06-04T23:55:31Z</dcterms:modified>
</cp:coreProperties>
</file>