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 id="2147483678" r:id="rId3"/>
    <p:sldMasterId id="2147483679" r:id="rId4"/>
  </p:sldMasterIdLst>
  <p:notesMasterIdLst>
    <p:notesMasterId r:id="rId23"/>
  </p:notesMasterIdLst>
  <p:sldIdLst>
    <p:sldId id="256" r:id="rId5"/>
    <p:sldId id="257" r:id="rId6"/>
    <p:sldId id="258" r:id="rId7"/>
    <p:sldId id="259" r:id="rId8"/>
    <p:sldId id="274" r:id="rId9"/>
    <p:sldId id="275" r:id="rId10"/>
    <p:sldId id="264" r:id="rId11"/>
    <p:sldId id="262" r:id="rId12"/>
    <p:sldId id="267" r:id="rId13"/>
    <p:sldId id="265" r:id="rId14"/>
    <p:sldId id="263" r:id="rId15"/>
    <p:sldId id="276" r:id="rId16"/>
    <p:sldId id="278" r:id="rId17"/>
    <p:sldId id="279" r:id="rId18"/>
    <p:sldId id="277" r:id="rId19"/>
    <p:sldId id="272" r:id="rId20"/>
    <p:sldId id="280" r:id="rId21"/>
    <p:sldId id="270"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Century" panose="02040604050505020304" pitchFamily="18" charset="0"/>
      <p:regular r:id="rId28"/>
    </p:embeddedFont>
    <p:embeddedFont>
      <p:font typeface="Trebuchet MS" panose="020B0603020202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45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4f0407d456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4f0407d45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4f0407d456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4f0407d45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4f0407d456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4f0407d45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4674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f0407d456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f0407d4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f0407d456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f0407d4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7699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750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4f0407d456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4f0407d45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
        <p:nvSpPr>
          <p:cNvPr id="13" name="Google Shape;13;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9"/>
        <p:cNvGrpSpPr/>
        <p:nvPr/>
      </p:nvGrpSpPr>
      <p:grpSpPr>
        <a:xfrm>
          <a:off x="0" y="0"/>
          <a:ext cx="0" cy="0"/>
          <a:chOff x="0" y="0"/>
          <a:chExt cx="0" cy="0"/>
        </a:xfrm>
      </p:grpSpPr>
      <p:sp>
        <p:nvSpPr>
          <p:cNvPr id="70" name="Google Shape;7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p11"/>
          <p:cNvSpPr txBox="1">
            <a:spLocks noGrp="1"/>
          </p:cNvSpPr>
          <p:nvPr>
            <p:ph type="title"/>
          </p:nvPr>
        </p:nvSpPr>
        <p:spPr>
          <a:xfrm>
            <a:off x="457200" y="236260"/>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429168" y="-381716"/>
            <a:ext cx="4285663" cy="8229600"/>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a:latin typeface="Arial"/>
                <a:ea typeface="Arial"/>
                <a:cs typeface="Arial"/>
                <a:sym typeface="Arial"/>
              </a:defRPr>
            </a:lvl1pPr>
            <a:lvl2pPr marL="914400" lvl="1" indent="-406400" algn="l">
              <a:spcBef>
                <a:spcPts val="560"/>
              </a:spcBef>
              <a:spcAft>
                <a:spcPts val="0"/>
              </a:spcAft>
              <a:buClr>
                <a:schemeClr val="dk1"/>
              </a:buClr>
              <a:buSzPts val="2800"/>
              <a:buChar char="–"/>
              <a:defRPr>
                <a:latin typeface="Arial"/>
                <a:ea typeface="Arial"/>
                <a:cs typeface="Arial"/>
                <a:sym typeface="Arial"/>
              </a:defRPr>
            </a:lvl2pPr>
            <a:lvl3pPr marL="1371600" lvl="2" indent="-381000" algn="l">
              <a:spcBef>
                <a:spcPts val="480"/>
              </a:spcBef>
              <a:spcAft>
                <a:spcPts val="0"/>
              </a:spcAft>
              <a:buClr>
                <a:schemeClr val="dk1"/>
              </a:buClr>
              <a:buSzPts val="2400"/>
              <a:buChar char="•"/>
              <a:defRPr>
                <a:latin typeface="Arial"/>
                <a:ea typeface="Arial"/>
                <a:cs typeface="Arial"/>
                <a:sym typeface="Arial"/>
              </a:defRPr>
            </a:lvl3pPr>
            <a:lvl4pPr marL="1828800" lvl="3" indent="-355600" algn="l">
              <a:spcBef>
                <a:spcPts val="400"/>
              </a:spcBef>
              <a:spcAft>
                <a:spcPts val="0"/>
              </a:spcAft>
              <a:buClr>
                <a:schemeClr val="dk1"/>
              </a:buClr>
              <a:buSzPts val="2000"/>
              <a:buChar char="–"/>
              <a:defRPr>
                <a:latin typeface="Arial"/>
                <a:ea typeface="Arial"/>
                <a:cs typeface="Arial"/>
                <a:sym typeface="Arial"/>
              </a:defRPr>
            </a:lvl4pPr>
            <a:lvl5pPr marL="2286000" lvl="4" indent="-355600" algn="l">
              <a:spcBef>
                <a:spcPts val="400"/>
              </a:spcBef>
              <a:spcAft>
                <a:spcPts val="0"/>
              </a:spcAft>
              <a:buClr>
                <a:schemeClr val="dk1"/>
              </a:buClr>
              <a:buSzPts val="20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5116269" y="1920652"/>
            <a:ext cx="5083662" cy="20574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925269" y="-60548"/>
            <a:ext cx="5083662" cy="6019800"/>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a:latin typeface="Arial"/>
                <a:ea typeface="Arial"/>
                <a:cs typeface="Arial"/>
                <a:sym typeface="Arial"/>
              </a:defRPr>
            </a:lvl1pPr>
            <a:lvl2pPr marL="914400" lvl="1" indent="-406400" algn="l">
              <a:spcBef>
                <a:spcPts val="560"/>
              </a:spcBef>
              <a:spcAft>
                <a:spcPts val="0"/>
              </a:spcAft>
              <a:buClr>
                <a:schemeClr val="dk1"/>
              </a:buClr>
              <a:buSzPts val="2800"/>
              <a:buChar char="–"/>
              <a:defRPr>
                <a:latin typeface="Arial"/>
                <a:ea typeface="Arial"/>
                <a:cs typeface="Arial"/>
                <a:sym typeface="Arial"/>
              </a:defRPr>
            </a:lvl2pPr>
            <a:lvl3pPr marL="1371600" lvl="2" indent="-381000" algn="l">
              <a:spcBef>
                <a:spcPts val="480"/>
              </a:spcBef>
              <a:spcAft>
                <a:spcPts val="0"/>
              </a:spcAft>
              <a:buClr>
                <a:schemeClr val="dk1"/>
              </a:buClr>
              <a:buSzPts val="2400"/>
              <a:buChar char="•"/>
              <a:defRPr>
                <a:latin typeface="Arial"/>
                <a:ea typeface="Arial"/>
                <a:cs typeface="Arial"/>
                <a:sym typeface="Arial"/>
              </a:defRPr>
            </a:lvl3pPr>
            <a:lvl4pPr marL="1828800" lvl="3" indent="-355600" algn="l">
              <a:spcBef>
                <a:spcPts val="400"/>
              </a:spcBef>
              <a:spcAft>
                <a:spcPts val="0"/>
              </a:spcAft>
              <a:buClr>
                <a:schemeClr val="dk1"/>
              </a:buClr>
              <a:buSzPts val="2000"/>
              <a:buChar char="–"/>
              <a:defRPr>
                <a:latin typeface="Arial"/>
                <a:ea typeface="Arial"/>
                <a:cs typeface="Arial"/>
                <a:sym typeface="Arial"/>
              </a:defRPr>
            </a:lvl4pPr>
            <a:lvl5pPr marL="2286000" lvl="4" indent="-355600" algn="l">
              <a:spcBef>
                <a:spcPts val="400"/>
              </a:spcBef>
              <a:spcAft>
                <a:spcPts val="0"/>
              </a:spcAft>
              <a:buClr>
                <a:schemeClr val="dk1"/>
              </a:buClr>
              <a:buSzPts val="20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5327644" y="753259"/>
            <a:ext cx="3031592"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rgbClr val="FFFFFF"/>
              </a:buClr>
              <a:buSzPts val="3500"/>
              <a:buFont typeface="Arial"/>
              <a:buNone/>
              <a:defRPr sz="3500" b="1">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4"/>
          <p:cNvSpPr txBox="1">
            <a:spLocks noGrp="1"/>
          </p:cNvSpPr>
          <p:nvPr>
            <p:ph type="subTitle" idx="1"/>
          </p:nvPr>
        </p:nvSpPr>
        <p:spPr>
          <a:xfrm>
            <a:off x="5327644" y="2426569"/>
            <a:ext cx="3031592" cy="1752600"/>
          </a:xfrm>
          <a:prstGeom prst="rect">
            <a:avLst/>
          </a:prstGeom>
          <a:noFill/>
          <a:ln>
            <a:noFill/>
          </a:ln>
        </p:spPr>
        <p:txBody>
          <a:bodyPr spcFirstLastPara="1" wrap="square" lIns="91425" tIns="45700" rIns="91425" bIns="45700" anchor="t" anchorCtr="0"/>
          <a:lstStyle>
            <a:lvl1pPr lvl="0" algn="ctr">
              <a:spcBef>
                <a:spcPts val="400"/>
              </a:spcBef>
              <a:spcAft>
                <a:spcPts val="0"/>
              </a:spcAft>
              <a:buClr>
                <a:srgbClr val="FFFFFF"/>
              </a:buClr>
              <a:buSzPts val="2000"/>
              <a:buNone/>
              <a:defRPr sz="2000">
                <a:solidFill>
                  <a:srgbClr val="FFFFFF"/>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1" name="Google Shape;9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4"/>
        <p:cNvGrpSpPr/>
        <p:nvPr/>
      </p:nvGrpSpPr>
      <p:grpSpPr>
        <a:xfrm>
          <a:off x="0" y="0"/>
          <a:ext cx="0" cy="0"/>
          <a:chOff x="0" y="0"/>
          <a:chExt cx="0" cy="0"/>
        </a:xfrm>
      </p:grpSpPr>
      <p:sp>
        <p:nvSpPr>
          <p:cNvPr id="95" name="Google Shape;95;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5"/>
          <p:cNvSpPr txBox="1">
            <a:spLocks noGrp="1"/>
          </p:cNvSpPr>
          <p:nvPr>
            <p:ph type="ctrTitle"/>
          </p:nvPr>
        </p:nvSpPr>
        <p:spPr>
          <a:xfrm>
            <a:off x="5327644" y="753259"/>
            <a:ext cx="3031592"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rgbClr val="FFFFFF"/>
              </a:buClr>
              <a:buSzPts val="3500"/>
              <a:buFont typeface="Arial"/>
              <a:buNone/>
              <a:defRPr sz="3500" b="1">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457200" y="850520"/>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8"/>
          <p:cNvSpPr txBox="1">
            <a:spLocks noGrp="1"/>
          </p:cNvSpPr>
          <p:nvPr>
            <p:ph type="body" idx="1"/>
          </p:nvPr>
        </p:nvSpPr>
        <p:spPr>
          <a:xfrm>
            <a:off x="457200" y="2127957"/>
            <a:ext cx="8229600" cy="4131141"/>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a:latin typeface="Arial"/>
                <a:ea typeface="Arial"/>
                <a:cs typeface="Arial"/>
                <a:sym typeface="Arial"/>
              </a:defRPr>
            </a:lvl1pPr>
            <a:lvl2pPr marL="914400" lvl="1" indent="-406400" algn="l">
              <a:spcBef>
                <a:spcPts val="560"/>
              </a:spcBef>
              <a:spcAft>
                <a:spcPts val="0"/>
              </a:spcAft>
              <a:buClr>
                <a:schemeClr val="dk1"/>
              </a:buClr>
              <a:buSzPts val="2800"/>
              <a:buChar char="–"/>
              <a:defRPr>
                <a:latin typeface="Arial"/>
                <a:ea typeface="Arial"/>
                <a:cs typeface="Arial"/>
                <a:sym typeface="Arial"/>
              </a:defRPr>
            </a:lvl2pPr>
            <a:lvl3pPr marL="1371600" lvl="2" indent="-381000" algn="l">
              <a:spcBef>
                <a:spcPts val="480"/>
              </a:spcBef>
              <a:spcAft>
                <a:spcPts val="0"/>
              </a:spcAft>
              <a:buClr>
                <a:schemeClr val="dk1"/>
              </a:buClr>
              <a:buSzPts val="2400"/>
              <a:buChar char="•"/>
              <a:defRPr>
                <a:latin typeface="Arial"/>
                <a:ea typeface="Arial"/>
                <a:cs typeface="Arial"/>
                <a:sym typeface="Arial"/>
              </a:defRPr>
            </a:lvl3pPr>
            <a:lvl4pPr marL="1828800" lvl="3" indent="-355600" algn="l">
              <a:spcBef>
                <a:spcPts val="400"/>
              </a:spcBef>
              <a:spcAft>
                <a:spcPts val="0"/>
              </a:spcAft>
              <a:buClr>
                <a:schemeClr val="dk1"/>
              </a:buClr>
              <a:buSzPts val="2000"/>
              <a:buChar char="–"/>
              <a:defRPr>
                <a:latin typeface="Arial"/>
                <a:ea typeface="Arial"/>
                <a:cs typeface="Arial"/>
                <a:sym typeface="Arial"/>
              </a:defRPr>
            </a:lvl4pPr>
            <a:lvl5pPr marL="2286000" lvl="4" indent="-355600" algn="l">
              <a:spcBef>
                <a:spcPts val="400"/>
              </a:spcBef>
              <a:spcAft>
                <a:spcPts val="0"/>
              </a:spcAft>
              <a:buClr>
                <a:schemeClr val="dk1"/>
              </a:buClr>
              <a:buSzPts val="20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3" name="Google Shape;11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6"/>
        <p:cNvGrpSpPr/>
        <p:nvPr/>
      </p:nvGrpSpPr>
      <p:grpSpPr>
        <a:xfrm>
          <a:off x="0" y="0"/>
          <a:ext cx="0" cy="0"/>
          <a:chOff x="0" y="0"/>
          <a:chExt cx="0" cy="0"/>
        </a:xfrm>
      </p:grpSpPr>
      <p:sp>
        <p:nvSpPr>
          <p:cNvPr id="117" name="Google Shape;117;p19"/>
          <p:cNvSpPr txBox="1">
            <a:spLocks noGrp="1"/>
          </p:cNvSpPr>
          <p:nvPr>
            <p:ph type="body" idx="1"/>
          </p:nvPr>
        </p:nvSpPr>
        <p:spPr>
          <a:xfrm>
            <a:off x="457200" y="2127957"/>
            <a:ext cx="4038600" cy="4131141"/>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atin typeface="Arial"/>
                <a:ea typeface="Arial"/>
                <a:cs typeface="Arial"/>
                <a:sym typeface="Arial"/>
              </a:defRPr>
            </a:lvl1pPr>
            <a:lvl2pPr marL="914400" lvl="1" indent="-381000" algn="l">
              <a:spcBef>
                <a:spcPts val="480"/>
              </a:spcBef>
              <a:spcAft>
                <a:spcPts val="0"/>
              </a:spcAft>
              <a:buClr>
                <a:schemeClr val="dk1"/>
              </a:buClr>
              <a:buSzPts val="2400"/>
              <a:buChar char="–"/>
              <a:defRPr sz="2400">
                <a:latin typeface="Arial"/>
                <a:ea typeface="Arial"/>
                <a:cs typeface="Arial"/>
                <a:sym typeface="Arial"/>
              </a:defRPr>
            </a:lvl2pPr>
            <a:lvl3pPr marL="1371600" lvl="2" indent="-355600" algn="l">
              <a:spcBef>
                <a:spcPts val="400"/>
              </a:spcBef>
              <a:spcAft>
                <a:spcPts val="0"/>
              </a:spcAft>
              <a:buClr>
                <a:schemeClr val="dk1"/>
              </a:buClr>
              <a:buSzPts val="2000"/>
              <a:buChar char="•"/>
              <a:defRPr sz="20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8" name="Google Shape;118;p19"/>
          <p:cNvSpPr txBox="1">
            <a:spLocks noGrp="1"/>
          </p:cNvSpPr>
          <p:nvPr>
            <p:ph type="body" idx="2"/>
          </p:nvPr>
        </p:nvSpPr>
        <p:spPr>
          <a:xfrm>
            <a:off x="4648200" y="2127957"/>
            <a:ext cx="4038600" cy="4131141"/>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atin typeface="Arial"/>
                <a:ea typeface="Arial"/>
                <a:cs typeface="Arial"/>
                <a:sym typeface="Arial"/>
              </a:defRPr>
            </a:lvl1pPr>
            <a:lvl2pPr marL="914400" lvl="1" indent="-381000" algn="l">
              <a:spcBef>
                <a:spcPts val="480"/>
              </a:spcBef>
              <a:spcAft>
                <a:spcPts val="0"/>
              </a:spcAft>
              <a:buClr>
                <a:schemeClr val="dk1"/>
              </a:buClr>
              <a:buSzPts val="2400"/>
              <a:buChar char="–"/>
              <a:defRPr sz="2400">
                <a:latin typeface="Arial"/>
                <a:ea typeface="Arial"/>
                <a:cs typeface="Arial"/>
                <a:sym typeface="Arial"/>
              </a:defRPr>
            </a:lvl2pPr>
            <a:lvl3pPr marL="1371600" lvl="2" indent="-355600" algn="l">
              <a:spcBef>
                <a:spcPts val="400"/>
              </a:spcBef>
              <a:spcAft>
                <a:spcPts val="0"/>
              </a:spcAft>
              <a:buClr>
                <a:schemeClr val="dk1"/>
              </a:buClr>
              <a:buSzPts val="2000"/>
              <a:buChar char="•"/>
              <a:defRPr sz="20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9" name="Google Shape;11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9"/>
          <p:cNvSpPr txBox="1">
            <a:spLocks noGrp="1"/>
          </p:cNvSpPr>
          <p:nvPr>
            <p:ph type="title"/>
          </p:nvPr>
        </p:nvSpPr>
        <p:spPr>
          <a:xfrm>
            <a:off x="457200" y="847640"/>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9"/>
        <p:cNvGrpSpPr/>
        <p:nvPr/>
      </p:nvGrpSpPr>
      <p:grpSpPr>
        <a:xfrm>
          <a:off x="0" y="0"/>
          <a:ext cx="0" cy="0"/>
          <a:chOff x="0" y="0"/>
          <a:chExt cx="0" cy="0"/>
        </a:xfrm>
      </p:grpSpPr>
      <p:sp>
        <p:nvSpPr>
          <p:cNvPr id="130" name="Google Shape;13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3" name="Google Shape;133;p21"/>
          <p:cNvSpPr txBox="1">
            <a:spLocks noGrp="1"/>
          </p:cNvSpPr>
          <p:nvPr>
            <p:ph type="ctrTitle"/>
          </p:nvPr>
        </p:nvSpPr>
        <p:spPr>
          <a:xfrm>
            <a:off x="457200" y="2130425"/>
            <a:ext cx="8001000" cy="1470025"/>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026937"/>
              </a:buClr>
              <a:buSzPts val="4400"/>
              <a:buFont typeface="Arial"/>
              <a:buNone/>
              <a:defRPr b="1">
                <a:solidFill>
                  <a:srgbClr val="02693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1"/>
          <p:cNvSpPr txBox="1">
            <a:spLocks noGrp="1"/>
          </p:cNvSpPr>
          <p:nvPr>
            <p:ph type="subTitle" idx="1"/>
          </p:nvPr>
        </p:nvSpPr>
        <p:spPr>
          <a:xfrm>
            <a:off x="457200" y="3600450"/>
            <a:ext cx="6400800" cy="1752600"/>
          </a:xfrm>
          <a:prstGeom prst="rect">
            <a:avLst/>
          </a:prstGeom>
          <a:noFill/>
          <a:ln>
            <a:noFill/>
          </a:ln>
        </p:spPr>
        <p:txBody>
          <a:bodyPr spcFirstLastPara="1" wrap="square" lIns="91425" tIns="45700" rIns="91425" bIns="45700" anchor="t" anchorCtr="0"/>
          <a:lstStyle>
            <a:lvl1pPr lvl="0" algn="l">
              <a:spcBef>
                <a:spcPts val="640"/>
              </a:spcBef>
              <a:spcAft>
                <a:spcPts val="0"/>
              </a:spcAft>
              <a:buClr>
                <a:srgbClr val="CD9E52"/>
              </a:buClr>
              <a:buSzPts val="3200"/>
              <a:buNone/>
              <a:defRPr>
                <a:solidFill>
                  <a:srgbClr val="CD9E52"/>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5"/>
        <p:cNvGrpSpPr/>
        <p:nvPr/>
      </p:nvGrpSpPr>
      <p:grpSpPr>
        <a:xfrm>
          <a:off x="0" y="0"/>
          <a:ext cx="0" cy="0"/>
          <a:chOff x="0" y="0"/>
          <a:chExt cx="0" cy="0"/>
        </a:xfrm>
      </p:grpSpPr>
      <p:sp>
        <p:nvSpPr>
          <p:cNvPr id="136" name="Google Shape;136;p22"/>
          <p:cNvSpPr txBox="1">
            <a:spLocks noGrp="1"/>
          </p:cNvSpPr>
          <p:nvPr>
            <p:ph type="body" idx="1"/>
          </p:nvPr>
        </p:nvSpPr>
        <p:spPr>
          <a:xfrm>
            <a:off x="457200" y="2137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atin typeface="Arial"/>
                <a:ea typeface="Arial"/>
                <a:cs typeface="Arial"/>
                <a:sym typeface="Aria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7" name="Google Shape;137;p22"/>
          <p:cNvSpPr txBox="1">
            <a:spLocks noGrp="1"/>
          </p:cNvSpPr>
          <p:nvPr>
            <p:ph type="body" idx="2"/>
          </p:nvPr>
        </p:nvSpPr>
        <p:spPr>
          <a:xfrm>
            <a:off x="457200" y="2776875"/>
            <a:ext cx="4040188" cy="3482223"/>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atin typeface="Arial"/>
                <a:ea typeface="Arial"/>
                <a:cs typeface="Arial"/>
                <a:sym typeface="Arial"/>
              </a:defRPr>
            </a:lvl1pPr>
            <a:lvl2pPr marL="914400" lvl="1" indent="-355600" algn="l">
              <a:spcBef>
                <a:spcPts val="400"/>
              </a:spcBef>
              <a:spcAft>
                <a:spcPts val="0"/>
              </a:spcAft>
              <a:buClr>
                <a:schemeClr val="dk1"/>
              </a:buClr>
              <a:buSzPts val="2000"/>
              <a:buChar char="–"/>
              <a:defRPr sz="20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8" name="Google Shape;138;p22"/>
          <p:cNvSpPr txBox="1">
            <a:spLocks noGrp="1"/>
          </p:cNvSpPr>
          <p:nvPr>
            <p:ph type="body" idx="3"/>
          </p:nvPr>
        </p:nvSpPr>
        <p:spPr>
          <a:xfrm>
            <a:off x="4645025" y="2137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atin typeface="Arial"/>
                <a:ea typeface="Arial"/>
                <a:cs typeface="Arial"/>
                <a:sym typeface="Aria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9" name="Google Shape;139;p22"/>
          <p:cNvSpPr txBox="1">
            <a:spLocks noGrp="1"/>
          </p:cNvSpPr>
          <p:nvPr>
            <p:ph type="body" idx="4"/>
          </p:nvPr>
        </p:nvSpPr>
        <p:spPr>
          <a:xfrm>
            <a:off x="4645025" y="2776875"/>
            <a:ext cx="4041775" cy="3482223"/>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atin typeface="Arial"/>
                <a:ea typeface="Arial"/>
                <a:cs typeface="Arial"/>
                <a:sym typeface="Arial"/>
              </a:defRPr>
            </a:lvl1pPr>
            <a:lvl2pPr marL="914400" lvl="1" indent="-355600" algn="l">
              <a:spcBef>
                <a:spcPts val="400"/>
              </a:spcBef>
              <a:spcAft>
                <a:spcPts val="0"/>
              </a:spcAft>
              <a:buClr>
                <a:schemeClr val="dk1"/>
              </a:buClr>
              <a:buSzPts val="2000"/>
              <a:buChar char="–"/>
              <a:defRPr sz="20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0" name="Google Shape;14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22"/>
          <p:cNvSpPr txBox="1">
            <a:spLocks noGrp="1"/>
          </p:cNvSpPr>
          <p:nvPr>
            <p:ph type="title"/>
          </p:nvPr>
        </p:nvSpPr>
        <p:spPr>
          <a:xfrm>
            <a:off x="457200" y="850520"/>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4"/>
        <p:cNvGrpSpPr/>
        <p:nvPr/>
      </p:nvGrpSpPr>
      <p:grpSpPr>
        <a:xfrm>
          <a:off x="0" y="0"/>
          <a:ext cx="0" cy="0"/>
          <a:chOff x="0" y="0"/>
          <a:chExt cx="0" cy="0"/>
        </a:xfrm>
      </p:grpSpPr>
      <p:sp>
        <p:nvSpPr>
          <p:cNvPr id="145" name="Google Shape;14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p23"/>
          <p:cNvSpPr txBox="1">
            <a:spLocks noGrp="1"/>
          </p:cNvSpPr>
          <p:nvPr>
            <p:ph type="title"/>
          </p:nvPr>
        </p:nvSpPr>
        <p:spPr>
          <a:xfrm>
            <a:off x="457200" y="850520"/>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457200" y="1940885"/>
            <a:ext cx="82296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rgbClr val="026937"/>
              </a:buClr>
              <a:buSzPts val="4400"/>
              <a:buFont typeface="Arial"/>
              <a:buNone/>
              <a:defRPr b="1">
                <a:solidFill>
                  <a:srgbClr val="02693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subTitle" idx="1"/>
          </p:nvPr>
        </p:nvSpPr>
        <p:spPr>
          <a:xfrm>
            <a:off x="1371600" y="369666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CD9E52"/>
              </a:buClr>
              <a:buSzPts val="3200"/>
              <a:buNone/>
              <a:defRPr>
                <a:solidFill>
                  <a:srgbClr val="CD9E52"/>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9"/>
        <p:cNvGrpSpPr/>
        <p:nvPr/>
      </p:nvGrpSpPr>
      <p:grpSpPr>
        <a:xfrm>
          <a:off x="0" y="0"/>
          <a:ext cx="0" cy="0"/>
          <a:chOff x="0" y="0"/>
          <a:chExt cx="0" cy="0"/>
        </a:xfrm>
      </p:grpSpPr>
      <p:sp>
        <p:nvSpPr>
          <p:cNvPr id="150" name="Google Shape;15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457200" y="978744"/>
            <a:ext cx="3008313" cy="1619513"/>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3200"/>
              <a:buFont typeface="Arial"/>
              <a:buNone/>
              <a:defRPr sz="32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5"/>
          <p:cNvSpPr txBox="1">
            <a:spLocks noGrp="1"/>
          </p:cNvSpPr>
          <p:nvPr>
            <p:ph type="body" idx="1"/>
          </p:nvPr>
        </p:nvSpPr>
        <p:spPr>
          <a:xfrm>
            <a:off x="3575050" y="1067704"/>
            <a:ext cx="5111750" cy="5050871"/>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atin typeface="Arial"/>
                <a:ea typeface="Arial"/>
                <a:cs typeface="Arial"/>
                <a:sym typeface="Arial"/>
              </a:defRPr>
            </a:lvl1pPr>
            <a:lvl2pPr marL="914400" lvl="1" indent="-406400" algn="l">
              <a:spcBef>
                <a:spcPts val="560"/>
              </a:spcBef>
              <a:spcAft>
                <a:spcPts val="0"/>
              </a:spcAft>
              <a:buClr>
                <a:schemeClr val="dk1"/>
              </a:buClr>
              <a:buSzPts val="2800"/>
              <a:buChar char="–"/>
              <a:defRPr sz="2800">
                <a:latin typeface="Arial"/>
                <a:ea typeface="Arial"/>
                <a:cs typeface="Arial"/>
                <a:sym typeface="Arial"/>
              </a:defRPr>
            </a:lvl2pPr>
            <a:lvl3pPr marL="1371600" lvl="2" indent="-381000" algn="l">
              <a:spcBef>
                <a:spcPts val="480"/>
              </a:spcBef>
              <a:spcAft>
                <a:spcPts val="0"/>
              </a:spcAft>
              <a:buClr>
                <a:schemeClr val="dk1"/>
              </a:buClr>
              <a:buSzPts val="2400"/>
              <a:buChar char="•"/>
              <a:defRPr sz="2400">
                <a:latin typeface="Arial"/>
                <a:ea typeface="Arial"/>
                <a:cs typeface="Arial"/>
                <a:sym typeface="Arial"/>
              </a:defRPr>
            </a:lvl3pPr>
            <a:lvl4pPr marL="1828800" lvl="3" indent="-355600" algn="l">
              <a:spcBef>
                <a:spcPts val="400"/>
              </a:spcBef>
              <a:spcAft>
                <a:spcPts val="0"/>
              </a:spcAft>
              <a:buClr>
                <a:schemeClr val="dk1"/>
              </a:buClr>
              <a:buSzPts val="2000"/>
              <a:buChar char="–"/>
              <a:defRPr sz="2000">
                <a:latin typeface="Arial"/>
                <a:ea typeface="Arial"/>
                <a:cs typeface="Arial"/>
                <a:sym typeface="Arial"/>
              </a:defRPr>
            </a:lvl4pPr>
            <a:lvl5pPr marL="2286000" lvl="4" indent="-355600" algn="l">
              <a:spcBef>
                <a:spcPts val="400"/>
              </a:spcBef>
              <a:spcAft>
                <a:spcPts val="0"/>
              </a:spcAft>
              <a:buClr>
                <a:schemeClr val="dk1"/>
              </a:buClr>
              <a:buSzPts val="2000"/>
              <a:buChar char="»"/>
              <a:defRPr sz="2000">
                <a:latin typeface="Arial"/>
                <a:ea typeface="Arial"/>
                <a:cs typeface="Arial"/>
                <a:sym typeface="Arial"/>
              </a:defRPr>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56" name="Google Shape;156;p25"/>
          <p:cNvSpPr txBox="1">
            <a:spLocks noGrp="1"/>
          </p:cNvSpPr>
          <p:nvPr>
            <p:ph type="body" idx="2"/>
          </p:nvPr>
        </p:nvSpPr>
        <p:spPr>
          <a:xfrm>
            <a:off x="457200" y="2598258"/>
            <a:ext cx="3008313" cy="3520318"/>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atin typeface="Arial"/>
                <a:ea typeface="Arial"/>
                <a:cs typeface="Arial"/>
                <a:sym typeface="Arial"/>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57" name="Google Shape;157;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Arial"/>
              <a:buNone/>
              <a:defRPr sz="20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26"/>
          <p:cNvSpPr>
            <a:spLocks noGrp="1"/>
          </p:cNvSpPr>
          <p:nvPr>
            <p:ph type="pic" idx="2"/>
          </p:nvPr>
        </p:nvSpPr>
        <p:spPr>
          <a:xfrm>
            <a:off x="1792288" y="1014069"/>
            <a:ext cx="5486400" cy="3713506"/>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3" name="Google Shape;163;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atin typeface="Arial"/>
                <a:ea typeface="Arial"/>
                <a:cs typeface="Arial"/>
                <a:sym typeface="Arial"/>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4" name="Google Shape;164;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67"/>
        <p:cNvGrpSpPr/>
        <p:nvPr/>
      </p:nvGrpSpPr>
      <p:grpSpPr>
        <a:xfrm>
          <a:off x="0" y="0"/>
          <a:ext cx="0" cy="0"/>
          <a:chOff x="0" y="0"/>
          <a:chExt cx="0" cy="0"/>
        </a:xfrm>
      </p:grpSpPr>
      <p:sp>
        <p:nvSpPr>
          <p:cNvPr id="168" name="Google Shape;16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1" name="Google Shape;171;p27"/>
          <p:cNvSpPr txBox="1">
            <a:spLocks noGrp="1"/>
          </p:cNvSpPr>
          <p:nvPr>
            <p:ph type="title"/>
          </p:nvPr>
        </p:nvSpPr>
        <p:spPr>
          <a:xfrm>
            <a:off x="457200" y="853019"/>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7"/>
          <p:cNvSpPr txBox="1">
            <a:spLocks noGrp="1"/>
          </p:cNvSpPr>
          <p:nvPr>
            <p:ph type="body" idx="1"/>
          </p:nvPr>
        </p:nvSpPr>
        <p:spPr>
          <a:xfrm rot="5400000">
            <a:off x="2528268" y="59389"/>
            <a:ext cx="4087464" cy="8229600"/>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a:latin typeface="Arial"/>
                <a:ea typeface="Arial"/>
                <a:cs typeface="Arial"/>
                <a:sym typeface="Arial"/>
              </a:defRPr>
            </a:lvl1pPr>
            <a:lvl2pPr marL="914400" lvl="1" indent="-406400" algn="l">
              <a:spcBef>
                <a:spcPts val="560"/>
              </a:spcBef>
              <a:spcAft>
                <a:spcPts val="0"/>
              </a:spcAft>
              <a:buClr>
                <a:schemeClr val="dk1"/>
              </a:buClr>
              <a:buSzPts val="2800"/>
              <a:buChar char="–"/>
              <a:defRPr>
                <a:latin typeface="Arial"/>
                <a:ea typeface="Arial"/>
                <a:cs typeface="Arial"/>
                <a:sym typeface="Arial"/>
              </a:defRPr>
            </a:lvl2pPr>
            <a:lvl3pPr marL="1371600" lvl="2" indent="-381000" algn="l">
              <a:spcBef>
                <a:spcPts val="480"/>
              </a:spcBef>
              <a:spcAft>
                <a:spcPts val="0"/>
              </a:spcAft>
              <a:buClr>
                <a:schemeClr val="dk1"/>
              </a:buClr>
              <a:buSzPts val="2400"/>
              <a:buChar char="•"/>
              <a:defRPr>
                <a:latin typeface="Arial"/>
                <a:ea typeface="Arial"/>
                <a:cs typeface="Arial"/>
                <a:sym typeface="Arial"/>
              </a:defRPr>
            </a:lvl3pPr>
            <a:lvl4pPr marL="1828800" lvl="3" indent="-355600" algn="l">
              <a:spcBef>
                <a:spcPts val="400"/>
              </a:spcBef>
              <a:spcAft>
                <a:spcPts val="0"/>
              </a:spcAft>
              <a:buClr>
                <a:schemeClr val="dk1"/>
              </a:buClr>
              <a:buSzPts val="2000"/>
              <a:buChar char="–"/>
              <a:defRPr>
                <a:latin typeface="Arial"/>
                <a:ea typeface="Arial"/>
                <a:cs typeface="Arial"/>
                <a:sym typeface="Arial"/>
              </a:defRPr>
            </a:lvl4pPr>
            <a:lvl5pPr marL="2286000" lvl="4" indent="-355600" algn="l">
              <a:spcBef>
                <a:spcPts val="400"/>
              </a:spcBef>
              <a:spcAft>
                <a:spcPts val="0"/>
              </a:spcAft>
              <a:buClr>
                <a:schemeClr val="dk1"/>
              </a:buClr>
              <a:buSzPts val="20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rot="5400000">
            <a:off x="5116269" y="2555632"/>
            <a:ext cx="5083662" cy="20574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28"/>
          <p:cNvSpPr txBox="1">
            <a:spLocks noGrp="1"/>
          </p:cNvSpPr>
          <p:nvPr>
            <p:ph type="body" idx="1"/>
          </p:nvPr>
        </p:nvSpPr>
        <p:spPr>
          <a:xfrm rot="5400000">
            <a:off x="925269" y="574432"/>
            <a:ext cx="5083662" cy="6019800"/>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a:latin typeface="Arial"/>
                <a:ea typeface="Arial"/>
                <a:cs typeface="Arial"/>
                <a:sym typeface="Arial"/>
              </a:defRPr>
            </a:lvl1pPr>
            <a:lvl2pPr marL="914400" lvl="1" indent="-406400" algn="l">
              <a:spcBef>
                <a:spcPts val="560"/>
              </a:spcBef>
              <a:spcAft>
                <a:spcPts val="0"/>
              </a:spcAft>
              <a:buClr>
                <a:schemeClr val="dk1"/>
              </a:buClr>
              <a:buSzPts val="2800"/>
              <a:buChar char="–"/>
              <a:defRPr>
                <a:latin typeface="Arial"/>
                <a:ea typeface="Arial"/>
                <a:cs typeface="Arial"/>
                <a:sym typeface="Arial"/>
              </a:defRPr>
            </a:lvl2pPr>
            <a:lvl3pPr marL="1371600" lvl="2" indent="-381000" algn="l">
              <a:spcBef>
                <a:spcPts val="480"/>
              </a:spcBef>
              <a:spcAft>
                <a:spcPts val="0"/>
              </a:spcAft>
              <a:buClr>
                <a:schemeClr val="dk1"/>
              </a:buClr>
              <a:buSzPts val="2400"/>
              <a:buChar char="•"/>
              <a:defRPr>
                <a:latin typeface="Arial"/>
                <a:ea typeface="Arial"/>
                <a:cs typeface="Arial"/>
                <a:sym typeface="Arial"/>
              </a:defRPr>
            </a:lvl3pPr>
            <a:lvl4pPr marL="1828800" lvl="3" indent="-355600" algn="l">
              <a:spcBef>
                <a:spcPts val="400"/>
              </a:spcBef>
              <a:spcAft>
                <a:spcPts val="0"/>
              </a:spcAft>
              <a:buClr>
                <a:schemeClr val="dk1"/>
              </a:buClr>
              <a:buSzPts val="2000"/>
              <a:buChar char="–"/>
              <a:defRPr>
                <a:latin typeface="Arial"/>
                <a:ea typeface="Arial"/>
                <a:cs typeface="Arial"/>
                <a:sym typeface="Arial"/>
              </a:defRPr>
            </a:lvl4pPr>
            <a:lvl5pPr marL="2286000" lvl="4" indent="-355600" algn="l">
              <a:spcBef>
                <a:spcPts val="400"/>
              </a:spcBef>
              <a:spcAft>
                <a:spcPts val="0"/>
              </a:spcAft>
              <a:buClr>
                <a:schemeClr val="dk1"/>
              </a:buClr>
              <a:buSzPts val="20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6"/>
        <p:cNvGrpSpPr/>
        <p:nvPr/>
      </p:nvGrpSpPr>
      <p:grpSpPr>
        <a:xfrm>
          <a:off x="0" y="0"/>
          <a:ext cx="0" cy="0"/>
          <a:chOff x="0" y="0"/>
          <a:chExt cx="0" cy="0"/>
        </a:xfrm>
      </p:grpSpPr>
      <p:sp>
        <p:nvSpPr>
          <p:cNvPr id="187" name="Google Shape;18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0"/>
        <p:cNvGrpSpPr/>
        <p:nvPr/>
      </p:nvGrpSpPr>
      <p:grpSpPr>
        <a:xfrm>
          <a:off x="0" y="0"/>
          <a:ext cx="0" cy="0"/>
          <a:chOff x="0" y="0"/>
          <a:chExt cx="0" cy="0"/>
        </a:xfrm>
      </p:grpSpPr>
      <p:sp>
        <p:nvSpPr>
          <p:cNvPr id="191" name="Google Shape;191;p31"/>
          <p:cNvSpPr txBox="1">
            <a:spLocks noGrp="1"/>
          </p:cNvSpPr>
          <p:nvPr>
            <p:ph type="ctrTitle"/>
          </p:nvPr>
        </p:nvSpPr>
        <p:spPr>
          <a:xfrm>
            <a:off x="457200" y="2501517"/>
            <a:ext cx="82296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lt1"/>
              </a:buClr>
              <a:buSzPts val="4400"/>
              <a:buFont typeface="Arial"/>
              <a:buNone/>
              <a:defRPr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31"/>
          <p:cNvSpPr txBox="1">
            <a:spLocks noGrp="1"/>
          </p:cNvSpPr>
          <p:nvPr>
            <p:ph type="subTitle" idx="1"/>
          </p:nvPr>
        </p:nvSpPr>
        <p:spPr>
          <a:xfrm>
            <a:off x="1371600" y="4257292"/>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chemeClr val="lt1"/>
              </a:buClr>
              <a:buSzPts val="3200"/>
              <a:buNone/>
              <a:defRPr>
                <a:solidFill>
                  <a:schemeClr val="lt1"/>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3" name="Google Shape;193;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457200" y="2666129"/>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rgbClr val="FFFFFF"/>
              </a:buClr>
              <a:buSzPts val="4400"/>
              <a:buFont typeface="Arial"/>
              <a:buNone/>
              <a:defRPr b="1">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33775"/>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457200" y="1559337"/>
            <a:ext cx="8229600" cy="4131141"/>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a:latin typeface="Arial"/>
                <a:ea typeface="Arial"/>
                <a:cs typeface="Arial"/>
                <a:sym typeface="Arial"/>
              </a:defRPr>
            </a:lvl1pPr>
            <a:lvl2pPr marL="914400" lvl="1" indent="-406400" algn="l">
              <a:spcBef>
                <a:spcPts val="560"/>
              </a:spcBef>
              <a:spcAft>
                <a:spcPts val="0"/>
              </a:spcAft>
              <a:buClr>
                <a:schemeClr val="dk1"/>
              </a:buClr>
              <a:buSzPts val="2800"/>
              <a:buChar char="–"/>
              <a:defRPr>
                <a:latin typeface="Arial"/>
                <a:ea typeface="Arial"/>
                <a:cs typeface="Arial"/>
                <a:sym typeface="Arial"/>
              </a:defRPr>
            </a:lvl2pPr>
            <a:lvl3pPr marL="1371600" lvl="2" indent="-381000" algn="l">
              <a:spcBef>
                <a:spcPts val="480"/>
              </a:spcBef>
              <a:spcAft>
                <a:spcPts val="0"/>
              </a:spcAft>
              <a:buClr>
                <a:schemeClr val="dk1"/>
              </a:buClr>
              <a:buSzPts val="2400"/>
              <a:buChar char="•"/>
              <a:defRPr>
                <a:latin typeface="Arial"/>
                <a:ea typeface="Arial"/>
                <a:cs typeface="Arial"/>
                <a:sym typeface="Arial"/>
              </a:defRPr>
            </a:lvl3pPr>
            <a:lvl4pPr marL="1828800" lvl="3" indent="-355600" algn="l">
              <a:spcBef>
                <a:spcPts val="400"/>
              </a:spcBef>
              <a:spcAft>
                <a:spcPts val="0"/>
              </a:spcAft>
              <a:buClr>
                <a:schemeClr val="dk1"/>
              </a:buClr>
              <a:buSzPts val="2000"/>
              <a:buChar char="–"/>
              <a:defRPr>
                <a:latin typeface="Arial"/>
                <a:ea typeface="Arial"/>
                <a:cs typeface="Arial"/>
                <a:sym typeface="Arial"/>
              </a:defRPr>
            </a:lvl4pPr>
            <a:lvl5pPr marL="2286000" lvl="4" indent="-355600" algn="l">
              <a:spcBef>
                <a:spcPts val="400"/>
              </a:spcBef>
              <a:spcAft>
                <a:spcPts val="0"/>
              </a:spcAft>
              <a:buClr>
                <a:schemeClr val="dk1"/>
              </a:buClr>
              <a:buSzPts val="20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8"/>
        <p:cNvGrpSpPr/>
        <p:nvPr/>
      </p:nvGrpSpPr>
      <p:grpSpPr>
        <a:xfrm>
          <a:off x="0" y="0"/>
          <a:ext cx="0" cy="0"/>
          <a:chOff x="0" y="0"/>
          <a:chExt cx="0" cy="0"/>
        </a:xfrm>
      </p:grpSpPr>
      <p:sp>
        <p:nvSpPr>
          <p:cNvPr id="29" name="Google Shape;29;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5"/>
          <p:cNvSpPr txBox="1">
            <a:spLocks noGrp="1"/>
          </p:cNvSpPr>
          <p:nvPr>
            <p:ph type="ctrTitle"/>
          </p:nvPr>
        </p:nvSpPr>
        <p:spPr>
          <a:xfrm>
            <a:off x="457200" y="1950362"/>
            <a:ext cx="8001000" cy="1470025"/>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026937"/>
              </a:buClr>
              <a:buSzPts val="4400"/>
              <a:buFont typeface="Arial"/>
              <a:buNone/>
              <a:defRPr b="1">
                <a:solidFill>
                  <a:srgbClr val="02693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457200" y="3420387"/>
            <a:ext cx="6400800" cy="1752600"/>
          </a:xfrm>
          <a:prstGeom prst="rect">
            <a:avLst/>
          </a:prstGeom>
          <a:noFill/>
          <a:ln>
            <a:noFill/>
          </a:ln>
        </p:spPr>
        <p:txBody>
          <a:bodyPr spcFirstLastPara="1" wrap="square" lIns="91425" tIns="45700" rIns="91425" bIns="45700" anchor="t" anchorCtr="0"/>
          <a:lstStyle>
            <a:lvl1pPr lvl="0" algn="l">
              <a:spcBef>
                <a:spcPts val="640"/>
              </a:spcBef>
              <a:spcAft>
                <a:spcPts val="0"/>
              </a:spcAft>
              <a:buClr>
                <a:srgbClr val="CD9E52"/>
              </a:buClr>
              <a:buSzPts val="3200"/>
              <a:buNone/>
              <a:defRPr>
                <a:solidFill>
                  <a:srgbClr val="CD9E52"/>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4"/>
        <p:cNvGrpSpPr/>
        <p:nvPr/>
      </p:nvGrpSpPr>
      <p:grpSpPr>
        <a:xfrm>
          <a:off x="0" y="0"/>
          <a:ext cx="0" cy="0"/>
          <a:chOff x="0" y="0"/>
          <a:chExt cx="0" cy="0"/>
        </a:xfrm>
      </p:grpSpPr>
      <p:sp>
        <p:nvSpPr>
          <p:cNvPr id="35" name="Google Shape;35;p6"/>
          <p:cNvSpPr txBox="1">
            <a:spLocks noGrp="1"/>
          </p:cNvSpPr>
          <p:nvPr>
            <p:ph type="body" idx="1"/>
          </p:nvPr>
        </p:nvSpPr>
        <p:spPr>
          <a:xfrm>
            <a:off x="457200" y="1559337"/>
            <a:ext cx="4038600" cy="4131141"/>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atin typeface="Arial"/>
                <a:ea typeface="Arial"/>
                <a:cs typeface="Arial"/>
                <a:sym typeface="Arial"/>
              </a:defRPr>
            </a:lvl1pPr>
            <a:lvl2pPr marL="914400" lvl="1" indent="-381000" algn="l">
              <a:spcBef>
                <a:spcPts val="480"/>
              </a:spcBef>
              <a:spcAft>
                <a:spcPts val="0"/>
              </a:spcAft>
              <a:buClr>
                <a:schemeClr val="dk1"/>
              </a:buClr>
              <a:buSzPts val="2400"/>
              <a:buChar char="–"/>
              <a:defRPr sz="2400">
                <a:latin typeface="Arial"/>
                <a:ea typeface="Arial"/>
                <a:cs typeface="Arial"/>
                <a:sym typeface="Arial"/>
              </a:defRPr>
            </a:lvl2pPr>
            <a:lvl3pPr marL="1371600" lvl="2" indent="-355600" algn="l">
              <a:spcBef>
                <a:spcPts val="400"/>
              </a:spcBef>
              <a:spcAft>
                <a:spcPts val="0"/>
              </a:spcAft>
              <a:buClr>
                <a:schemeClr val="dk1"/>
              </a:buClr>
              <a:buSzPts val="2000"/>
              <a:buChar char="•"/>
              <a:defRPr sz="20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559337"/>
            <a:ext cx="4038600" cy="4131141"/>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atin typeface="Arial"/>
                <a:ea typeface="Arial"/>
                <a:cs typeface="Arial"/>
                <a:sym typeface="Arial"/>
              </a:defRPr>
            </a:lvl1pPr>
            <a:lvl2pPr marL="914400" lvl="1" indent="-381000" algn="l">
              <a:spcBef>
                <a:spcPts val="480"/>
              </a:spcBef>
              <a:spcAft>
                <a:spcPts val="0"/>
              </a:spcAft>
              <a:buClr>
                <a:schemeClr val="dk1"/>
              </a:buClr>
              <a:buSzPts val="2400"/>
              <a:buChar char="–"/>
              <a:defRPr sz="2400">
                <a:latin typeface="Arial"/>
                <a:ea typeface="Arial"/>
                <a:cs typeface="Arial"/>
                <a:sym typeface="Arial"/>
              </a:defRPr>
            </a:lvl2pPr>
            <a:lvl3pPr marL="1371600" lvl="2" indent="-355600" algn="l">
              <a:spcBef>
                <a:spcPts val="400"/>
              </a:spcBef>
              <a:spcAft>
                <a:spcPts val="0"/>
              </a:spcAft>
              <a:buClr>
                <a:schemeClr val="dk1"/>
              </a:buClr>
              <a:buSzPts val="2000"/>
              <a:buChar char="•"/>
              <a:defRPr sz="20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6"/>
          <p:cNvSpPr txBox="1">
            <a:spLocks noGrp="1"/>
          </p:cNvSpPr>
          <p:nvPr>
            <p:ph type="title"/>
          </p:nvPr>
        </p:nvSpPr>
        <p:spPr>
          <a:xfrm>
            <a:off x="457200" y="230895"/>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1"/>
        <p:cNvGrpSpPr/>
        <p:nvPr/>
      </p:nvGrpSpPr>
      <p:grpSpPr>
        <a:xfrm>
          <a:off x="0" y="0"/>
          <a:ext cx="0" cy="0"/>
          <a:chOff x="0" y="0"/>
          <a:chExt cx="0" cy="0"/>
        </a:xfrm>
      </p:grpSpPr>
      <p:sp>
        <p:nvSpPr>
          <p:cNvPr id="42" name="Google Shape;42;p7"/>
          <p:cNvSpPr txBox="1">
            <a:spLocks noGrp="1"/>
          </p:cNvSpPr>
          <p:nvPr>
            <p:ph type="body" idx="1"/>
          </p:nvPr>
        </p:nvSpPr>
        <p:spPr>
          <a:xfrm>
            <a:off x="457200" y="15656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atin typeface="Arial"/>
                <a:ea typeface="Arial"/>
                <a:cs typeface="Arial"/>
                <a:sym typeface="Aria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205375"/>
            <a:ext cx="4040188" cy="3482223"/>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atin typeface="Arial"/>
                <a:ea typeface="Arial"/>
                <a:cs typeface="Arial"/>
                <a:sym typeface="Arial"/>
              </a:defRPr>
            </a:lvl1pPr>
            <a:lvl2pPr marL="914400" lvl="1" indent="-355600" algn="l">
              <a:spcBef>
                <a:spcPts val="400"/>
              </a:spcBef>
              <a:spcAft>
                <a:spcPts val="0"/>
              </a:spcAft>
              <a:buClr>
                <a:schemeClr val="dk1"/>
              </a:buClr>
              <a:buSzPts val="2000"/>
              <a:buChar char="–"/>
              <a:defRPr sz="20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656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atin typeface="Arial"/>
                <a:ea typeface="Arial"/>
                <a:cs typeface="Arial"/>
                <a:sym typeface="Aria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205375"/>
            <a:ext cx="4041775" cy="3482223"/>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atin typeface="Arial"/>
                <a:ea typeface="Arial"/>
                <a:cs typeface="Arial"/>
                <a:sym typeface="Arial"/>
              </a:defRPr>
            </a:lvl1pPr>
            <a:lvl2pPr marL="914400" lvl="1" indent="-355600" algn="l">
              <a:spcBef>
                <a:spcPts val="400"/>
              </a:spcBef>
              <a:spcAft>
                <a:spcPts val="0"/>
              </a:spcAft>
              <a:buClr>
                <a:schemeClr val="dk1"/>
              </a:buClr>
              <a:buSzPts val="2000"/>
              <a:buChar char="–"/>
              <a:defRPr sz="20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7"/>
          <p:cNvSpPr txBox="1">
            <a:spLocks noGrp="1"/>
          </p:cNvSpPr>
          <p:nvPr>
            <p:ph type="title"/>
          </p:nvPr>
        </p:nvSpPr>
        <p:spPr>
          <a:xfrm>
            <a:off x="457200" y="230895"/>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8"/>
          <p:cNvSpPr txBox="1">
            <a:spLocks noGrp="1"/>
          </p:cNvSpPr>
          <p:nvPr>
            <p:ph type="title"/>
          </p:nvPr>
        </p:nvSpPr>
        <p:spPr>
          <a:xfrm>
            <a:off x="457200" y="230895"/>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57200" y="334288"/>
            <a:ext cx="3008313" cy="1619513"/>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3200"/>
              <a:buFont typeface="Arial"/>
              <a:buNone/>
              <a:defRPr sz="32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3575050" y="423248"/>
            <a:ext cx="5111750" cy="5050871"/>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atin typeface="Arial"/>
                <a:ea typeface="Arial"/>
                <a:cs typeface="Arial"/>
                <a:sym typeface="Arial"/>
              </a:defRPr>
            </a:lvl1pPr>
            <a:lvl2pPr marL="914400" lvl="1" indent="-406400" algn="l">
              <a:spcBef>
                <a:spcPts val="560"/>
              </a:spcBef>
              <a:spcAft>
                <a:spcPts val="0"/>
              </a:spcAft>
              <a:buClr>
                <a:schemeClr val="dk1"/>
              </a:buClr>
              <a:buSzPts val="2800"/>
              <a:buChar char="–"/>
              <a:defRPr sz="2800">
                <a:latin typeface="Arial"/>
                <a:ea typeface="Arial"/>
                <a:cs typeface="Arial"/>
                <a:sym typeface="Arial"/>
              </a:defRPr>
            </a:lvl2pPr>
            <a:lvl3pPr marL="1371600" lvl="2" indent="-381000" algn="l">
              <a:spcBef>
                <a:spcPts val="480"/>
              </a:spcBef>
              <a:spcAft>
                <a:spcPts val="0"/>
              </a:spcAft>
              <a:buClr>
                <a:schemeClr val="dk1"/>
              </a:buClr>
              <a:buSzPts val="2400"/>
              <a:buChar char="•"/>
              <a:defRPr sz="2400">
                <a:latin typeface="Arial"/>
                <a:ea typeface="Arial"/>
                <a:cs typeface="Arial"/>
                <a:sym typeface="Arial"/>
              </a:defRPr>
            </a:lvl3pPr>
            <a:lvl4pPr marL="1828800" lvl="3" indent="-355600" algn="l">
              <a:spcBef>
                <a:spcPts val="400"/>
              </a:spcBef>
              <a:spcAft>
                <a:spcPts val="0"/>
              </a:spcAft>
              <a:buClr>
                <a:schemeClr val="dk1"/>
              </a:buClr>
              <a:buSzPts val="2000"/>
              <a:buChar char="–"/>
              <a:defRPr sz="2000">
                <a:latin typeface="Arial"/>
                <a:ea typeface="Arial"/>
                <a:cs typeface="Arial"/>
                <a:sym typeface="Arial"/>
              </a:defRPr>
            </a:lvl4pPr>
            <a:lvl5pPr marL="2286000" lvl="4" indent="-355600" algn="l">
              <a:spcBef>
                <a:spcPts val="400"/>
              </a:spcBef>
              <a:spcAft>
                <a:spcPts val="0"/>
              </a:spcAft>
              <a:buClr>
                <a:schemeClr val="dk1"/>
              </a:buClr>
              <a:buSzPts val="2000"/>
              <a:buChar char="»"/>
              <a:defRPr sz="2000">
                <a:latin typeface="Arial"/>
                <a:ea typeface="Arial"/>
                <a:cs typeface="Arial"/>
                <a:sym typeface="Arial"/>
              </a:defRPr>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8" name="Google Shape;58;p9"/>
          <p:cNvSpPr txBox="1">
            <a:spLocks noGrp="1"/>
          </p:cNvSpPr>
          <p:nvPr>
            <p:ph type="body" idx="2"/>
          </p:nvPr>
        </p:nvSpPr>
        <p:spPr>
          <a:xfrm>
            <a:off x="457200" y="1953802"/>
            <a:ext cx="3008313" cy="3520318"/>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atin typeface="Arial"/>
                <a:ea typeface="Arial"/>
                <a:cs typeface="Arial"/>
                <a:sym typeface="Arial"/>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9" name="Google Shape;59;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792288" y="4250917"/>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Arial"/>
              <a:buNone/>
              <a:defRPr sz="20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a:spLocks noGrp="1"/>
          </p:cNvSpPr>
          <p:nvPr>
            <p:ph type="pic" idx="2"/>
          </p:nvPr>
        </p:nvSpPr>
        <p:spPr>
          <a:xfrm>
            <a:off x="1792288" y="464386"/>
            <a:ext cx="5486400" cy="3713506"/>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body" idx="1"/>
          </p:nvPr>
        </p:nvSpPr>
        <p:spPr>
          <a:xfrm>
            <a:off x="1792288" y="4817655"/>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atin typeface="Arial"/>
                <a:ea typeface="Arial"/>
                <a:cs typeface="Arial"/>
                <a:sym typeface="Arial"/>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4.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1" descr="powerpoint-06.jpg"/>
          <p:cNvPicPr preferRelativeResize="0"/>
          <p:nvPr/>
        </p:nvPicPr>
        <p:blipFill rotWithShape="1">
          <a:blip r:embed="rId13">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7" name="Google Shape;87;p13" descr="powerpoint-02.jpg"/>
          <p:cNvPicPr preferRelativeResize="0"/>
          <p:nvPr/>
        </p:nvPicPr>
        <p:blipFill rotWithShape="1">
          <a:blip r:embed="rId5">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9" name="Google Shape;109;p17" descr="powerpoint-07.jpg"/>
          <p:cNvPicPr preferRelativeResize="0"/>
          <p:nvPr/>
        </p:nvPicPr>
        <p:blipFill rotWithShape="1">
          <a:blip r:embed="rId12">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Google Shape;181;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2" name="Google Shape;18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3" name="Google Shape;18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4" name="Google Shape;18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85" name="Google Shape;185;p29" descr="powerpoint-03.jpg"/>
          <p:cNvPicPr preferRelativeResize="0"/>
          <p:nvPr/>
        </p:nvPicPr>
        <p:blipFill rotWithShape="1">
          <a:blip r:embed="rId5">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3" descr="http://www.wright.edu/sites/www.wright.edu/files/page/attachments/02_WRIGHTSTATE_BIPLANE_N_FULL.jpg"/>
          <p:cNvPicPr preferRelativeResize="0"/>
          <p:nvPr/>
        </p:nvPicPr>
        <p:blipFill rotWithShape="1">
          <a:blip r:embed="rId3">
            <a:alphaModFix/>
          </a:blip>
          <a:srcRect/>
          <a:stretch/>
        </p:blipFill>
        <p:spPr>
          <a:xfrm>
            <a:off x="138550" y="576984"/>
            <a:ext cx="8850646" cy="41889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body" idx="1"/>
          </p:nvPr>
        </p:nvSpPr>
        <p:spPr>
          <a:xfrm>
            <a:off x="457200" y="1654712"/>
            <a:ext cx="4038600" cy="5203287"/>
          </a:xfrm>
          <a:prstGeom prst="rect">
            <a:avLst/>
          </a:prstGeom>
        </p:spPr>
        <p:txBody>
          <a:bodyPr spcFirstLastPara="1" wrap="square" lIns="91425" tIns="45700" rIns="91425" bIns="45700" anchor="t" anchorCtr="0">
            <a:noAutofit/>
          </a:bodyPr>
          <a:lstStyle/>
          <a:p>
            <a:pPr marL="457200" lvl="0" indent="-355600" algn="l" rtl="0">
              <a:spcBef>
                <a:spcPts val="640"/>
              </a:spcBef>
              <a:spcAft>
                <a:spcPts val="0"/>
              </a:spcAft>
              <a:buSzPts val="2000"/>
              <a:buChar char="•"/>
            </a:pPr>
            <a:r>
              <a:rPr lang="en-US" sz="2000" dirty="0"/>
              <a:t>Acting </a:t>
            </a:r>
            <a:endParaRPr sz="2000" dirty="0"/>
          </a:p>
          <a:p>
            <a:pPr marL="457200" lvl="0" indent="-355600" algn="l" rtl="0">
              <a:spcBef>
                <a:spcPts val="0"/>
              </a:spcBef>
              <a:spcAft>
                <a:spcPts val="0"/>
              </a:spcAft>
              <a:buSzPts val="2000"/>
              <a:buChar char="•"/>
            </a:pPr>
            <a:r>
              <a:rPr lang="en-US" sz="2000" dirty="0"/>
              <a:t>Anthropology</a:t>
            </a:r>
            <a:endParaRPr sz="2000" dirty="0"/>
          </a:p>
          <a:p>
            <a:pPr marL="457200" lvl="0" indent="-355600" algn="l" rtl="0">
              <a:spcBef>
                <a:spcPts val="0"/>
              </a:spcBef>
              <a:spcAft>
                <a:spcPts val="0"/>
              </a:spcAft>
              <a:buSzPts val="2000"/>
              <a:buChar char="•"/>
            </a:pPr>
            <a:r>
              <a:rPr lang="en-US" sz="2000" dirty="0"/>
              <a:t>Applied Behavioral Sciences </a:t>
            </a:r>
            <a:endParaRPr sz="2000" dirty="0"/>
          </a:p>
          <a:p>
            <a:pPr marL="457200" lvl="0" indent="-355600" algn="l" rtl="0">
              <a:spcBef>
                <a:spcPts val="0"/>
              </a:spcBef>
              <a:spcAft>
                <a:spcPts val="0"/>
              </a:spcAft>
              <a:buSzPts val="2000"/>
              <a:buChar char="•"/>
            </a:pPr>
            <a:r>
              <a:rPr lang="en-US" sz="2000" dirty="0"/>
              <a:t>Art</a:t>
            </a:r>
            <a:endParaRPr sz="2000" dirty="0"/>
          </a:p>
          <a:p>
            <a:pPr marL="457200" lvl="0" indent="-355600" algn="l" rtl="0">
              <a:spcBef>
                <a:spcPts val="0"/>
              </a:spcBef>
              <a:spcAft>
                <a:spcPts val="0"/>
              </a:spcAft>
              <a:buSzPts val="2000"/>
              <a:buChar char="•"/>
            </a:pPr>
            <a:r>
              <a:rPr lang="en-US" sz="2000" dirty="0"/>
              <a:t>Art History </a:t>
            </a:r>
            <a:endParaRPr sz="2000" dirty="0"/>
          </a:p>
          <a:p>
            <a:pPr marL="457200" lvl="0" indent="-355600" algn="l" rtl="0">
              <a:spcBef>
                <a:spcPts val="0"/>
              </a:spcBef>
              <a:spcAft>
                <a:spcPts val="0"/>
              </a:spcAft>
              <a:buSzPts val="2000"/>
              <a:buChar char="•"/>
            </a:pPr>
            <a:r>
              <a:rPr lang="en-US" sz="2000" dirty="0"/>
              <a:t>Classical Languages and Cultures</a:t>
            </a:r>
            <a:endParaRPr sz="2000" dirty="0"/>
          </a:p>
          <a:p>
            <a:pPr marL="457200" lvl="0" indent="-355600" algn="l" rtl="0">
              <a:spcBef>
                <a:spcPts val="0"/>
              </a:spcBef>
              <a:spcAft>
                <a:spcPts val="0"/>
              </a:spcAft>
              <a:buSzPts val="2000"/>
              <a:buChar char="•"/>
            </a:pPr>
            <a:r>
              <a:rPr lang="en-US" sz="2000" dirty="0"/>
              <a:t>Communication Studies </a:t>
            </a:r>
            <a:endParaRPr sz="2000" dirty="0"/>
          </a:p>
          <a:p>
            <a:pPr marL="457200" lvl="0" indent="-355600" algn="l" rtl="0">
              <a:spcBef>
                <a:spcPts val="0"/>
              </a:spcBef>
              <a:spcAft>
                <a:spcPts val="0"/>
              </a:spcAft>
              <a:buSzPts val="2000"/>
              <a:buChar char="•"/>
            </a:pPr>
            <a:r>
              <a:rPr lang="en-US" sz="2000" dirty="0"/>
              <a:t>Crime and Justice Studies</a:t>
            </a:r>
            <a:endParaRPr sz="2000" dirty="0"/>
          </a:p>
          <a:p>
            <a:pPr marL="457200" lvl="0" indent="-355600" algn="l" rtl="0">
              <a:spcBef>
                <a:spcPts val="0"/>
              </a:spcBef>
              <a:spcAft>
                <a:spcPts val="0"/>
              </a:spcAft>
              <a:buSzPts val="2000"/>
              <a:buChar char="•"/>
            </a:pPr>
            <a:r>
              <a:rPr lang="en-US" sz="2000" dirty="0"/>
              <a:t>Dance</a:t>
            </a:r>
            <a:endParaRPr sz="2000" dirty="0"/>
          </a:p>
          <a:p>
            <a:pPr marL="457200" lvl="0" indent="-355600" algn="l" rtl="0">
              <a:spcBef>
                <a:spcPts val="0"/>
              </a:spcBef>
              <a:spcAft>
                <a:spcPts val="0"/>
              </a:spcAft>
              <a:buSzPts val="2000"/>
              <a:buChar char="•"/>
            </a:pPr>
            <a:r>
              <a:rPr lang="en-US" sz="2000" dirty="0"/>
              <a:t>Design/Technology  </a:t>
            </a:r>
            <a:endParaRPr sz="2000" dirty="0"/>
          </a:p>
          <a:p>
            <a:pPr marL="457200" lvl="0" indent="-355600" algn="l" rtl="0">
              <a:spcBef>
                <a:spcPts val="0"/>
              </a:spcBef>
              <a:spcAft>
                <a:spcPts val="0"/>
              </a:spcAft>
              <a:buSzPts val="2000"/>
              <a:buChar char="•"/>
            </a:pPr>
            <a:r>
              <a:rPr lang="en-US" sz="2000" dirty="0"/>
              <a:t>English</a:t>
            </a:r>
            <a:endParaRPr sz="2000" dirty="0"/>
          </a:p>
          <a:p>
            <a:pPr marL="457200" lvl="0" indent="-355600" algn="l" rtl="0">
              <a:spcBef>
                <a:spcPts val="0"/>
              </a:spcBef>
              <a:spcAft>
                <a:spcPts val="0"/>
              </a:spcAft>
              <a:buSzPts val="2000"/>
              <a:buChar char="•"/>
            </a:pPr>
            <a:r>
              <a:rPr lang="en-US" sz="2000" dirty="0"/>
              <a:t>French</a:t>
            </a:r>
            <a:endParaRPr sz="2000" dirty="0"/>
          </a:p>
          <a:p>
            <a:pPr marL="457200" lvl="0" indent="-355600" algn="l" rtl="0">
              <a:spcBef>
                <a:spcPts val="0"/>
              </a:spcBef>
              <a:spcAft>
                <a:spcPts val="0"/>
              </a:spcAft>
              <a:buSzPts val="2000"/>
              <a:buChar char="•"/>
            </a:pPr>
            <a:r>
              <a:rPr lang="en-US" sz="2000" dirty="0"/>
              <a:t>History</a:t>
            </a:r>
            <a:endParaRPr sz="2000" dirty="0"/>
          </a:p>
          <a:p>
            <a:pPr marL="457200" lvl="0" indent="-355600" algn="l" rtl="0">
              <a:spcBef>
                <a:spcPts val="0"/>
              </a:spcBef>
              <a:spcAft>
                <a:spcPts val="0"/>
              </a:spcAft>
              <a:buSzPts val="2000"/>
              <a:buChar char="•"/>
            </a:pPr>
            <a:r>
              <a:rPr lang="en-US" sz="2000" dirty="0"/>
              <a:t>International and Comparative Studies</a:t>
            </a:r>
            <a:endParaRPr sz="2000" dirty="0"/>
          </a:p>
          <a:p>
            <a:pPr marL="0" lvl="0" indent="0" algn="l" rtl="0">
              <a:spcBef>
                <a:spcPts val="640"/>
              </a:spcBef>
              <a:spcAft>
                <a:spcPts val="0"/>
              </a:spcAft>
              <a:buNone/>
            </a:pPr>
            <a:endParaRPr sz="2000" dirty="0"/>
          </a:p>
        </p:txBody>
      </p:sp>
      <p:sp>
        <p:nvSpPr>
          <p:cNvPr id="259" name="Google Shape;259;p42"/>
          <p:cNvSpPr txBox="1">
            <a:spLocks noGrp="1"/>
          </p:cNvSpPr>
          <p:nvPr>
            <p:ph type="body" idx="2"/>
          </p:nvPr>
        </p:nvSpPr>
        <p:spPr>
          <a:xfrm>
            <a:off x="4572000" y="1685839"/>
            <a:ext cx="4331368" cy="5172159"/>
          </a:xfrm>
          <a:prstGeom prst="rect">
            <a:avLst/>
          </a:prstGeom>
        </p:spPr>
        <p:txBody>
          <a:bodyPr spcFirstLastPara="1" wrap="square" lIns="91425" tIns="45700" rIns="91425" bIns="45700" anchor="t" anchorCtr="0">
            <a:noAutofit/>
          </a:bodyPr>
          <a:lstStyle/>
          <a:p>
            <a:pPr marL="457200" lvl="0" indent="-355600" algn="l" rtl="0">
              <a:spcBef>
                <a:spcPts val="640"/>
              </a:spcBef>
              <a:spcAft>
                <a:spcPts val="0"/>
              </a:spcAft>
              <a:buSzPts val="2000"/>
              <a:buChar char="•"/>
            </a:pPr>
            <a:r>
              <a:rPr lang="en-US" sz="2000" dirty="0"/>
              <a:t>International Studies </a:t>
            </a:r>
            <a:endParaRPr sz="2000" dirty="0"/>
          </a:p>
          <a:p>
            <a:pPr marL="457200" lvl="0" indent="-355600" algn="l" rtl="0">
              <a:spcBef>
                <a:spcPts val="0"/>
              </a:spcBef>
              <a:spcAft>
                <a:spcPts val="0"/>
              </a:spcAft>
              <a:buSzPts val="2000"/>
              <a:buChar char="•"/>
            </a:pPr>
            <a:r>
              <a:rPr lang="en-US" sz="2000" dirty="0"/>
              <a:t>Liberal Studies</a:t>
            </a:r>
            <a:endParaRPr sz="2000" dirty="0"/>
          </a:p>
          <a:p>
            <a:pPr marL="457200" lvl="0" indent="-355600" algn="l" rtl="0">
              <a:spcBef>
                <a:spcPts val="0"/>
              </a:spcBef>
              <a:spcAft>
                <a:spcPts val="0"/>
              </a:spcAft>
              <a:buSzPts val="2000"/>
              <a:buChar char="•"/>
            </a:pPr>
            <a:r>
              <a:rPr lang="en-US" sz="2000" dirty="0"/>
              <a:t>Media Studies</a:t>
            </a:r>
            <a:endParaRPr sz="2000" dirty="0"/>
          </a:p>
          <a:p>
            <a:pPr marL="457200" lvl="0" indent="-355600" algn="l" rtl="0">
              <a:spcBef>
                <a:spcPts val="0"/>
              </a:spcBef>
              <a:spcAft>
                <a:spcPts val="0"/>
              </a:spcAft>
              <a:buSzPts val="2000"/>
              <a:buChar char="•"/>
            </a:pPr>
            <a:r>
              <a:rPr lang="en-US" sz="2000" dirty="0"/>
              <a:t>Motion Pictures</a:t>
            </a:r>
            <a:endParaRPr sz="2000" dirty="0"/>
          </a:p>
          <a:p>
            <a:pPr marL="457200" lvl="0" indent="-355600" algn="l" rtl="0">
              <a:spcBef>
                <a:spcPts val="0"/>
              </a:spcBef>
              <a:spcAft>
                <a:spcPts val="0"/>
              </a:spcAft>
              <a:buSzPts val="2000"/>
              <a:buChar char="•"/>
            </a:pPr>
            <a:r>
              <a:rPr lang="en-US" sz="2000" dirty="0"/>
              <a:t>Music</a:t>
            </a:r>
            <a:endParaRPr sz="2000" dirty="0"/>
          </a:p>
          <a:p>
            <a:pPr marL="457200" lvl="0" indent="-355600" algn="l" rtl="0">
              <a:spcBef>
                <a:spcPts val="0"/>
              </a:spcBef>
              <a:spcAft>
                <a:spcPts val="0"/>
              </a:spcAft>
              <a:buSzPts val="2000"/>
              <a:buChar char="•"/>
            </a:pPr>
            <a:r>
              <a:rPr lang="en-US" sz="2000" dirty="0"/>
              <a:t>Performance</a:t>
            </a:r>
            <a:endParaRPr sz="2000" dirty="0"/>
          </a:p>
          <a:p>
            <a:pPr marL="457200" lvl="0" indent="-355600" algn="l" rtl="0">
              <a:spcBef>
                <a:spcPts val="0"/>
              </a:spcBef>
              <a:spcAft>
                <a:spcPts val="0"/>
              </a:spcAft>
              <a:buSzPts val="2000"/>
              <a:buChar char="•"/>
            </a:pPr>
            <a:r>
              <a:rPr lang="en-US" sz="2000" dirty="0"/>
              <a:t>Philosophy</a:t>
            </a:r>
            <a:endParaRPr sz="2000" dirty="0"/>
          </a:p>
          <a:p>
            <a:pPr marL="457200" lvl="0" indent="-355600" algn="l" rtl="0">
              <a:spcBef>
                <a:spcPts val="0"/>
              </a:spcBef>
              <a:spcAft>
                <a:spcPts val="0"/>
              </a:spcAft>
              <a:buSzPts val="2000"/>
              <a:buChar char="•"/>
            </a:pPr>
            <a:r>
              <a:rPr lang="en-US" sz="2000" dirty="0"/>
              <a:t>Political Science</a:t>
            </a:r>
            <a:endParaRPr sz="2000" dirty="0"/>
          </a:p>
          <a:p>
            <a:pPr marL="457200" lvl="0" indent="-355600" algn="l" rtl="0">
              <a:spcBef>
                <a:spcPts val="0"/>
              </a:spcBef>
              <a:spcAft>
                <a:spcPts val="0"/>
              </a:spcAft>
              <a:buSzPts val="2000"/>
              <a:buChar char="•"/>
            </a:pPr>
            <a:r>
              <a:rPr lang="en-US" sz="2000" dirty="0"/>
              <a:t>Psychology</a:t>
            </a:r>
            <a:endParaRPr sz="2000" dirty="0"/>
          </a:p>
          <a:p>
            <a:pPr marL="457200" lvl="0" indent="-355600" algn="l" rtl="0">
              <a:spcBef>
                <a:spcPts val="0"/>
              </a:spcBef>
              <a:spcAft>
                <a:spcPts val="0"/>
              </a:spcAft>
              <a:buSzPts val="2000"/>
              <a:buChar char="•"/>
            </a:pPr>
            <a:r>
              <a:rPr lang="en-US" sz="2000" dirty="0"/>
              <a:t>Religion </a:t>
            </a:r>
            <a:endParaRPr sz="2000" dirty="0"/>
          </a:p>
          <a:p>
            <a:pPr marL="457200" lvl="0" indent="-355600" algn="l" rtl="0">
              <a:spcBef>
                <a:spcPts val="0"/>
              </a:spcBef>
              <a:spcAft>
                <a:spcPts val="0"/>
              </a:spcAft>
              <a:buSzPts val="2000"/>
              <a:buChar char="•"/>
            </a:pPr>
            <a:r>
              <a:rPr lang="en-US" sz="2000" dirty="0"/>
              <a:t>Social Work </a:t>
            </a:r>
            <a:endParaRPr sz="2000" dirty="0"/>
          </a:p>
          <a:p>
            <a:pPr marL="457200" lvl="0" indent="-355600" algn="l" rtl="0">
              <a:spcBef>
                <a:spcPts val="0"/>
              </a:spcBef>
              <a:spcAft>
                <a:spcPts val="0"/>
              </a:spcAft>
              <a:buSzPts val="2000"/>
              <a:buChar char="•"/>
            </a:pPr>
            <a:r>
              <a:rPr lang="en-US" sz="2000" dirty="0"/>
              <a:t>Sociology</a:t>
            </a:r>
            <a:endParaRPr sz="2000" dirty="0"/>
          </a:p>
          <a:p>
            <a:pPr marL="457200" lvl="0" indent="-355600" algn="l" rtl="0">
              <a:spcBef>
                <a:spcPts val="0"/>
              </a:spcBef>
              <a:spcAft>
                <a:spcPts val="0"/>
              </a:spcAft>
              <a:buSzPts val="2000"/>
              <a:buChar char="•"/>
            </a:pPr>
            <a:r>
              <a:rPr lang="en-US" sz="2000" dirty="0"/>
              <a:t>Theatre Studies</a:t>
            </a:r>
            <a:endParaRPr sz="2000" dirty="0"/>
          </a:p>
          <a:p>
            <a:pPr marL="457200" lvl="0" indent="-355600" algn="l" rtl="0">
              <a:spcBef>
                <a:spcPts val="0"/>
              </a:spcBef>
              <a:spcAft>
                <a:spcPts val="0"/>
              </a:spcAft>
              <a:buSzPts val="2000"/>
              <a:buChar char="•"/>
            </a:pPr>
            <a:r>
              <a:rPr lang="en-US" sz="2000" dirty="0"/>
              <a:t>Urban Affairs</a:t>
            </a:r>
            <a:endParaRPr sz="2000" dirty="0"/>
          </a:p>
          <a:p>
            <a:pPr marL="457200" lvl="0" indent="-355600" algn="l" rtl="0">
              <a:spcBef>
                <a:spcPts val="0"/>
              </a:spcBef>
              <a:spcAft>
                <a:spcPts val="0"/>
              </a:spcAft>
              <a:buSzPts val="2000"/>
              <a:buChar char="•"/>
            </a:pPr>
            <a:r>
              <a:rPr lang="en-US" sz="2000" dirty="0"/>
              <a:t>Women, Gender and Sexuality Studies </a:t>
            </a:r>
            <a:endParaRPr sz="2000" dirty="0"/>
          </a:p>
          <a:p>
            <a:pPr marL="0" lvl="0" indent="0" algn="l" rtl="0">
              <a:spcBef>
                <a:spcPts val="560"/>
              </a:spcBef>
              <a:spcAft>
                <a:spcPts val="0"/>
              </a:spcAft>
              <a:buNone/>
            </a:pPr>
            <a:endParaRPr sz="2000" dirty="0"/>
          </a:p>
        </p:txBody>
      </p:sp>
      <p:sp>
        <p:nvSpPr>
          <p:cNvPr id="260" name="Google Shape;260;p42"/>
          <p:cNvSpPr txBox="1">
            <a:spLocks noGrp="1"/>
          </p:cNvSpPr>
          <p:nvPr>
            <p:ph type="title"/>
          </p:nvPr>
        </p:nvSpPr>
        <p:spPr>
          <a:xfrm>
            <a:off x="457200" y="671176"/>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dirty="0"/>
              <a:t>College of Liberal Arts</a:t>
            </a:r>
            <a:endParaRPr sz="4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0"/>
          <p:cNvSpPr txBox="1">
            <a:spLocks noGrp="1"/>
          </p:cNvSpPr>
          <p:nvPr>
            <p:ph type="title"/>
          </p:nvPr>
        </p:nvSpPr>
        <p:spPr>
          <a:xfrm>
            <a:off x="457200" y="914148"/>
            <a:ext cx="9585158" cy="1143000"/>
          </a:xfrm>
          <a:prstGeom prst="rect">
            <a:avLst/>
          </a:prstGeom>
        </p:spPr>
        <p:txBody>
          <a:bodyPr spcFirstLastPara="1" wrap="square" lIns="91425" tIns="45700" rIns="91425" bIns="45700" anchor="ctr" anchorCtr="0">
            <a:noAutofit/>
          </a:bodyPr>
          <a:lstStyle/>
          <a:p>
            <a:pPr lvl="0"/>
            <a:r>
              <a:rPr lang="en-US" sz="4200" dirty="0"/>
              <a:t>College of Education and Human Services</a:t>
            </a:r>
            <a:endParaRPr sz="4200" dirty="0"/>
          </a:p>
        </p:txBody>
      </p:sp>
      <p:sp>
        <p:nvSpPr>
          <p:cNvPr id="247" name="Google Shape;247;p40"/>
          <p:cNvSpPr txBox="1">
            <a:spLocks noGrp="1"/>
          </p:cNvSpPr>
          <p:nvPr>
            <p:ph type="body" idx="1"/>
          </p:nvPr>
        </p:nvSpPr>
        <p:spPr>
          <a:xfrm>
            <a:off x="457200" y="2123938"/>
            <a:ext cx="8229600" cy="4558800"/>
          </a:xfrm>
          <a:prstGeom prst="rect">
            <a:avLst/>
          </a:prstGeom>
        </p:spPr>
        <p:txBody>
          <a:bodyPr spcFirstLastPara="1" wrap="square" lIns="91425" tIns="45700" rIns="91425" bIns="45700" anchor="t" anchorCtr="0">
            <a:noAutofit/>
          </a:bodyPr>
          <a:lstStyle/>
          <a:p>
            <a:pPr marL="457200" lvl="0" indent="-381000" algn="l" rtl="0">
              <a:spcBef>
                <a:spcPts val="640"/>
              </a:spcBef>
              <a:spcAft>
                <a:spcPts val="0"/>
              </a:spcAft>
              <a:buSzPts val="2400"/>
              <a:buChar char="•"/>
            </a:pPr>
            <a:r>
              <a:rPr lang="en-US" sz="2200" dirty="0"/>
              <a:t>Athletic Training </a:t>
            </a:r>
            <a:endParaRPr sz="2200" dirty="0"/>
          </a:p>
          <a:p>
            <a:pPr marL="457200" lvl="0" indent="-381000" algn="l" rtl="0">
              <a:spcBef>
                <a:spcPts val="0"/>
              </a:spcBef>
              <a:spcAft>
                <a:spcPts val="0"/>
              </a:spcAft>
              <a:buSzPts val="2400"/>
              <a:buChar char="•"/>
            </a:pPr>
            <a:r>
              <a:rPr lang="en-US" sz="2200" dirty="0"/>
              <a:t>Early Childhood Education </a:t>
            </a:r>
            <a:endParaRPr sz="2200" dirty="0"/>
          </a:p>
          <a:p>
            <a:pPr marL="457200" lvl="0" indent="-381000" algn="l" rtl="0">
              <a:spcBef>
                <a:spcPts val="0"/>
              </a:spcBef>
              <a:spcAft>
                <a:spcPts val="0"/>
              </a:spcAft>
              <a:buSzPts val="2400"/>
              <a:buChar char="•"/>
            </a:pPr>
            <a:r>
              <a:rPr lang="en-US" sz="2200" dirty="0"/>
              <a:t>Health and Physical Education </a:t>
            </a:r>
            <a:endParaRPr sz="2200" dirty="0"/>
          </a:p>
          <a:p>
            <a:pPr marL="457200" lvl="0" indent="-381000" algn="l" rtl="0">
              <a:spcBef>
                <a:spcPts val="0"/>
              </a:spcBef>
              <a:spcAft>
                <a:spcPts val="0"/>
              </a:spcAft>
              <a:buSzPts val="2400"/>
              <a:buChar char="•"/>
            </a:pPr>
            <a:r>
              <a:rPr lang="en-US" sz="2200" dirty="0"/>
              <a:t>Leadership Development </a:t>
            </a:r>
            <a:endParaRPr sz="2200" dirty="0"/>
          </a:p>
          <a:p>
            <a:pPr marL="457200" lvl="0" indent="-381000" algn="l" rtl="0">
              <a:spcBef>
                <a:spcPts val="0"/>
              </a:spcBef>
              <a:spcAft>
                <a:spcPts val="0"/>
              </a:spcAft>
              <a:buSzPts val="2400"/>
              <a:buChar char="•"/>
            </a:pPr>
            <a:r>
              <a:rPr lang="en-US" sz="2200" dirty="0"/>
              <a:t>Middle Childhood Education </a:t>
            </a:r>
            <a:endParaRPr sz="2200" dirty="0"/>
          </a:p>
          <a:p>
            <a:pPr marL="457200" lvl="0" indent="-381000" algn="l" rtl="0">
              <a:spcBef>
                <a:spcPts val="0"/>
              </a:spcBef>
              <a:spcAft>
                <a:spcPts val="0"/>
              </a:spcAft>
              <a:buSzPts val="2400"/>
              <a:buChar char="•"/>
            </a:pPr>
            <a:r>
              <a:rPr lang="en-US" sz="2200" dirty="0"/>
              <a:t>Organizational Studies </a:t>
            </a:r>
            <a:endParaRPr sz="2200" dirty="0"/>
          </a:p>
          <a:p>
            <a:pPr marL="457200" lvl="0" indent="-381000" algn="l" rtl="0">
              <a:spcBef>
                <a:spcPts val="0"/>
              </a:spcBef>
              <a:spcAft>
                <a:spcPts val="0"/>
              </a:spcAft>
              <a:buSzPts val="2400"/>
              <a:buChar char="•"/>
            </a:pPr>
            <a:r>
              <a:rPr lang="en-US" sz="2200" dirty="0"/>
              <a:t>Public Health Education </a:t>
            </a:r>
            <a:endParaRPr sz="2200" dirty="0"/>
          </a:p>
          <a:p>
            <a:pPr marL="457200" lvl="0" indent="-381000" algn="l" rtl="0">
              <a:spcBef>
                <a:spcPts val="0"/>
              </a:spcBef>
              <a:spcAft>
                <a:spcPts val="0"/>
              </a:spcAft>
              <a:buSzPts val="2400"/>
              <a:buChar char="•"/>
            </a:pPr>
            <a:r>
              <a:rPr lang="en-US" sz="2200" dirty="0"/>
              <a:t>Rehabilitation Services</a:t>
            </a:r>
            <a:endParaRPr sz="2200" dirty="0"/>
          </a:p>
          <a:p>
            <a:pPr marL="457200" lvl="0" indent="-381000" algn="l" rtl="0">
              <a:spcBef>
                <a:spcPts val="0"/>
              </a:spcBef>
              <a:spcAft>
                <a:spcPts val="0"/>
              </a:spcAft>
              <a:buSzPts val="2400"/>
              <a:buChar char="•"/>
            </a:pPr>
            <a:r>
              <a:rPr lang="en-US" sz="2200" dirty="0"/>
              <a:t>Sign Language Interpreting </a:t>
            </a:r>
            <a:endParaRPr sz="2200" dirty="0"/>
          </a:p>
          <a:p>
            <a:pPr marL="457200" lvl="0" indent="-381000" algn="l" rtl="0">
              <a:spcBef>
                <a:spcPts val="0"/>
              </a:spcBef>
              <a:spcAft>
                <a:spcPts val="0"/>
              </a:spcAft>
              <a:buSzPts val="2400"/>
              <a:buChar char="•"/>
            </a:pPr>
            <a:r>
              <a:rPr lang="en-US" sz="2200" dirty="0"/>
              <a:t>Sports Management </a:t>
            </a:r>
            <a:endParaRPr sz="2200" dirty="0"/>
          </a:p>
          <a:p>
            <a:pPr marL="457200" lvl="0" indent="-381000" algn="l" rtl="0">
              <a:spcBef>
                <a:spcPts val="0"/>
              </a:spcBef>
              <a:spcAft>
                <a:spcPts val="0"/>
              </a:spcAft>
              <a:buSzPts val="2400"/>
              <a:buChar char="•"/>
            </a:pPr>
            <a:r>
              <a:rPr lang="en-US" sz="2200" dirty="0"/>
              <a:t>Sports Science </a:t>
            </a:r>
            <a:endParaRPr sz="2200" dirty="0"/>
          </a:p>
          <a:p>
            <a:pPr marL="457200" lvl="0" indent="-381000" algn="l" rtl="0">
              <a:spcBef>
                <a:spcPts val="0"/>
              </a:spcBef>
              <a:spcAft>
                <a:spcPts val="0"/>
              </a:spcAft>
              <a:buSzPts val="2400"/>
              <a:buChar char="•"/>
            </a:pPr>
            <a:r>
              <a:rPr lang="en-US" sz="2200" dirty="0"/>
              <a:t>Student Affairs in Higher Education Administration </a:t>
            </a:r>
            <a:endParaRPr sz="2200" dirty="0"/>
          </a:p>
          <a:p>
            <a:pPr marL="457200" lvl="0" indent="-381000" algn="l" rtl="0">
              <a:spcBef>
                <a:spcPts val="0"/>
              </a:spcBef>
              <a:spcAft>
                <a:spcPts val="0"/>
              </a:spcAft>
              <a:buSzPts val="2400"/>
              <a:buChar char="•"/>
            </a:pPr>
            <a:r>
              <a:rPr lang="en-US" sz="2200" dirty="0"/>
              <a:t>Wellness Studies </a:t>
            </a:r>
            <a:endParaRPr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0"/>
          <p:cNvSpPr txBox="1">
            <a:spLocks noGrp="1"/>
          </p:cNvSpPr>
          <p:nvPr>
            <p:ph type="title"/>
          </p:nvPr>
        </p:nvSpPr>
        <p:spPr>
          <a:xfrm>
            <a:off x="457200" y="1719758"/>
            <a:ext cx="8414082" cy="738664"/>
          </a:xfrm>
          <a:prstGeom prst="rect">
            <a:avLst/>
          </a:prstGeom>
        </p:spPr>
        <p:txBody>
          <a:bodyPr spcFirstLastPara="1" wrap="square" lIns="91425" tIns="45700" rIns="91425" bIns="45700" anchor="ctr" anchorCtr="0">
            <a:noAutofit/>
          </a:bodyPr>
          <a:lstStyle/>
          <a:p>
            <a:pPr lvl="0"/>
            <a:r>
              <a:rPr lang="en-US" sz="4200" dirty="0"/>
              <a:t>College of Nursing and Health</a:t>
            </a:r>
            <a:endParaRPr sz="4200" dirty="0"/>
          </a:p>
        </p:txBody>
      </p:sp>
      <p:sp>
        <p:nvSpPr>
          <p:cNvPr id="247" name="Google Shape;247;p40"/>
          <p:cNvSpPr txBox="1">
            <a:spLocks noGrp="1"/>
          </p:cNvSpPr>
          <p:nvPr>
            <p:ph type="body" idx="1"/>
          </p:nvPr>
        </p:nvSpPr>
        <p:spPr>
          <a:xfrm>
            <a:off x="457200" y="2545628"/>
            <a:ext cx="8229600" cy="738664"/>
          </a:xfrm>
          <a:prstGeom prst="rect">
            <a:avLst/>
          </a:prstGeom>
          <a:noFill/>
          <a:ln>
            <a:noFill/>
          </a:ln>
        </p:spPr>
        <p:txBody>
          <a:bodyPr spcFirstLastPara="1" wrap="square" lIns="91425" tIns="45700" rIns="91425" bIns="45700" anchor="t" anchorCtr="0">
            <a:noAutofit/>
          </a:bodyPr>
          <a:lstStyle/>
          <a:p>
            <a:pPr marL="533400" indent="-457200">
              <a:buSzPts val="2400"/>
              <a:buFont typeface="Wingdings" panose="05000000000000000000" pitchFamily="2" charset="2"/>
              <a:buChar char="v"/>
            </a:pPr>
            <a:r>
              <a:rPr lang="en-US" dirty="0"/>
              <a:t>Nursing</a:t>
            </a:r>
            <a:endParaRPr dirty="0"/>
          </a:p>
        </p:txBody>
      </p:sp>
      <p:sp>
        <p:nvSpPr>
          <p:cNvPr id="2" name="Rectangle 1">
            <a:extLst>
              <a:ext uri="{FF2B5EF4-FFF2-40B4-BE49-F238E27FC236}">
                <a16:creationId xmlns:a16="http://schemas.microsoft.com/office/drawing/2014/main" id="{0B72AC10-07D3-4B24-A3E5-FF8F33B4D66E}"/>
              </a:ext>
            </a:extLst>
          </p:cNvPr>
          <p:cNvSpPr/>
          <p:nvPr/>
        </p:nvSpPr>
        <p:spPr>
          <a:xfrm>
            <a:off x="457200" y="3856974"/>
            <a:ext cx="8414083" cy="738664"/>
          </a:xfrm>
          <a:prstGeom prst="rect">
            <a:avLst/>
          </a:prstGeom>
        </p:spPr>
        <p:txBody>
          <a:bodyPr wrap="square">
            <a:spAutoFit/>
          </a:bodyPr>
          <a:lstStyle/>
          <a:p>
            <a:pPr>
              <a:buClr>
                <a:schemeClr val="dk1"/>
              </a:buClr>
              <a:buSzPts val="4400"/>
            </a:pPr>
            <a:r>
              <a:rPr lang="en-US" sz="4200" dirty="0">
                <a:solidFill>
                  <a:schemeClr val="dk1"/>
                </a:solidFill>
              </a:rPr>
              <a:t>School of Professional Psychology</a:t>
            </a:r>
            <a:endParaRPr lang="en-IN" sz="4200" dirty="0">
              <a:solidFill>
                <a:schemeClr val="dk1"/>
              </a:solidFill>
            </a:endParaRPr>
          </a:p>
        </p:txBody>
      </p:sp>
      <p:sp>
        <p:nvSpPr>
          <p:cNvPr id="4" name="Rectangle 3">
            <a:extLst>
              <a:ext uri="{FF2B5EF4-FFF2-40B4-BE49-F238E27FC236}">
                <a16:creationId xmlns:a16="http://schemas.microsoft.com/office/drawing/2014/main" id="{003A28AA-9874-4B60-B0FA-9B0213BB1F2E}"/>
              </a:ext>
            </a:extLst>
          </p:cNvPr>
          <p:cNvSpPr/>
          <p:nvPr/>
        </p:nvSpPr>
        <p:spPr>
          <a:xfrm>
            <a:off x="489284" y="4663942"/>
            <a:ext cx="8197516" cy="827224"/>
          </a:xfrm>
          <a:prstGeom prst="rect">
            <a:avLst/>
          </a:prstGeom>
          <a:noFill/>
          <a:ln>
            <a:noFill/>
          </a:ln>
        </p:spPr>
        <p:txBody>
          <a:bodyPr spcFirstLastPara="1" wrap="square" lIns="91425" tIns="45700" rIns="91425" bIns="45700" anchor="t" anchorCtr="0">
            <a:noAutofit/>
          </a:bodyPr>
          <a:lstStyle/>
          <a:p>
            <a:pPr marL="533400" indent="-457200">
              <a:spcBef>
                <a:spcPts val="640"/>
              </a:spcBef>
              <a:buClr>
                <a:schemeClr val="dk1"/>
              </a:buClr>
              <a:buSzPts val="2400"/>
              <a:buFont typeface="Wingdings" panose="05000000000000000000" pitchFamily="2" charset="2"/>
              <a:buChar char="v"/>
            </a:pPr>
            <a:r>
              <a:rPr lang="en-US" sz="3200" dirty="0">
                <a:solidFill>
                  <a:schemeClr val="dk1"/>
                </a:solidFill>
              </a:rPr>
              <a:t>Clinical Psychology</a:t>
            </a:r>
          </a:p>
        </p:txBody>
      </p:sp>
    </p:spTree>
    <p:extLst>
      <p:ext uri="{BB962C8B-B14F-4D97-AF65-F5344CB8AC3E}">
        <p14:creationId xmlns:p14="http://schemas.microsoft.com/office/powerpoint/2010/main" val="13311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BCDAE-0E52-4594-ABBD-549A68081632}"/>
              </a:ext>
            </a:extLst>
          </p:cNvPr>
          <p:cNvSpPr>
            <a:spLocks noGrp="1"/>
          </p:cNvSpPr>
          <p:nvPr>
            <p:ph type="title"/>
          </p:nvPr>
        </p:nvSpPr>
        <p:spPr>
          <a:xfrm>
            <a:off x="393032" y="767430"/>
            <a:ext cx="8229600" cy="1143000"/>
          </a:xfrm>
        </p:spPr>
        <p:txBody>
          <a:bodyPr/>
          <a:lstStyle/>
          <a:p>
            <a:r>
              <a:rPr lang="en-US" sz="4200" dirty="0"/>
              <a:t>Admission Requirements</a:t>
            </a:r>
            <a:endParaRPr lang="en-IN" sz="4200" dirty="0"/>
          </a:p>
        </p:txBody>
      </p:sp>
      <p:sp>
        <p:nvSpPr>
          <p:cNvPr id="5" name="Content Placeholder 3">
            <a:extLst>
              <a:ext uri="{FF2B5EF4-FFF2-40B4-BE49-F238E27FC236}">
                <a16:creationId xmlns:a16="http://schemas.microsoft.com/office/drawing/2014/main" id="{21DD0040-C07C-48CD-AE43-1A742ADC3D16}"/>
              </a:ext>
            </a:extLst>
          </p:cNvPr>
          <p:cNvSpPr txBox="1">
            <a:spLocks/>
          </p:cNvSpPr>
          <p:nvPr/>
        </p:nvSpPr>
        <p:spPr>
          <a:xfrm>
            <a:off x="243359" y="2601432"/>
            <a:ext cx="4450655" cy="38288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6750" lvl="1" indent="-312738">
              <a:lnSpc>
                <a:spcPct val="100000"/>
              </a:lnSpc>
              <a:buFontTx/>
              <a:buChar char="-"/>
            </a:pPr>
            <a:r>
              <a:rPr lang="en-IN" sz="1800" dirty="0">
                <a:latin typeface="Trebuchet MS" panose="020B0603020202020204" pitchFamily="34" charset="0"/>
              </a:rPr>
              <a:t>GPA: 2.75-3.0</a:t>
            </a:r>
          </a:p>
          <a:p>
            <a:pPr marL="666750" lvl="1" indent="-312738">
              <a:lnSpc>
                <a:spcPct val="100000"/>
              </a:lnSpc>
              <a:buFontTx/>
              <a:buChar char="-"/>
            </a:pPr>
            <a:r>
              <a:rPr lang="en-IN" sz="1800" dirty="0">
                <a:latin typeface="Trebuchet MS" panose="020B0603020202020204" pitchFamily="34" charset="0"/>
              </a:rPr>
              <a:t>Proof of English proficiency</a:t>
            </a:r>
          </a:p>
          <a:p>
            <a:pPr marL="1124361" lvl="2" indent="-285750">
              <a:lnSpc>
                <a:spcPct val="100000"/>
              </a:lnSpc>
              <a:buFontTx/>
              <a:buChar char="-"/>
            </a:pPr>
            <a:r>
              <a:rPr lang="en-IN" sz="1800" dirty="0">
                <a:latin typeface="Trebuchet MS" panose="020B0603020202020204" pitchFamily="34" charset="0"/>
              </a:rPr>
              <a:t>TOEFL: 79 or higher</a:t>
            </a:r>
          </a:p>
          <a:p>
            <a:pPr marL="1124361" lvl="2" indent="-285750">
              <a:lnSpc>
                <a:spcPct val="100000"/>
              </a:lnSpc>
              <a:buFontTx/>
              <a:buChar char="-"/>
            </a:pPr>
            <a:r>
              <a:rPr lang="en-IN" sz="1800" dirty="0">
                <a:latin typeface="Trebuchet MS" panose="020B0603020202020204" pitchFamily="34" charset="0"/>
              </a:rPr>
              <a:t>IELTS: 6.0 or higher</a:t>
            </a:r>
          </a:p>
          <a:p>
            <a:pPr marL="633413" lvl="2" indent="-279400">
              <a:lnSpc>
                <a:spcPct val="100000"/>
              </a:lnSpc>
              <a:buFontTx/>
              <a:buChar char="-"/>
            </a:pPr>
            <a:r>
              <a:rPr lang="en-IN" sz="1800" dirty="0">
                <a:latin typeface="Trebuchet MS" panose="020B0603020202020204" pitchFamily="34" charset="0"/>
              </a:rPr>
              <a:t>GMAT: 400 or more</a:t>
            </a:r>
          </a:p>
          <a:p>
            <a:pPr marL="633413" lvl="2" indent="-279400">
              <a:lnSpc>
                <a:spcPct val="100000"/>
              </a:lnSpc>
              <a:buFontTx/>
              <a:buChar char="-"/>
            </a:pPr>
            <a:r>
              <a:rPr lang="en-IN" sz="1800" dirty="0">
                <a:latin typeface="Trebuchet MS" panose="020B0603020202020204" pitchFamily="34" charset="0"/>
              </a:rPr>
              <a:t>GRE: 300</a:t>
            </a:r>
          </a:p>
          <a:p>
            <a:pPr marL="633413" lvl="2" indent="-279400">
              <a:lnSpc>
                <a:spcPct val="100000"/>
              </a:lnSpc>
              <a:buFontTx/>
              <a:buChar char="-"/>
            </a:pPr>
            <a:r>
              <a:rPr lang="en-IN" sz="1800" dirty="0">
                <a:latin typeface="Trebuchet MS" panose="020B0603020202020204" pitchFamily="34" charset="0"/>
              </a:rPr>
              <a:t>Statement of Purpose (not required for all programs)</a:t>
            </a:r>
          </a:p>
          <a:p>
            <a:pPr marL="633413" lvl="2" indent="-279400">
              <a:lnSpc>
                <a:spcPct val="100000"/>
              </a:lnSpc>
              <a:buFontTx/>
              <a:buChar char="-"/>
            </a:pPr>
            <a:r>
              <a:rPr lang="en-IN" sz="1800" dirty="0">
                <a:latin typeface="Trebuchet MS" panose="020B0603020202020204" pitchFamily="34" charset="0"/>
              </a:rPr>
              <a:t>Letters of reference (not required for all programs)</a:t>
            </a:r>
          </a:p>
          <a:p>
            <a:pPr marL="354013" lvl="2" indent="0">
              <a:lnSpc>
                <a:spcPct val="100000"/>
              </a:lnSpc>
              <a:buNone/>
            </a:pPr>
            <a:endParaRPr lang="en-IN" sz="1800" dirty="0">
              <a:latin typeface="Trebuchet MS" panose="020B0603020202020204" pitchFamily="34" charset="0"/>
            </a:endParaRPr>
          </a:p>
        </p:txBody>
      </p:sp>
      <p:sp>
        <p:nvSpPr>
          <p:cNvPr id="6" name="TextBox 5">
            <a:extLst>
              <a:ext uri="{FF2B5EF4-FFF2-40B4-BE49-F238E27FC236}">
                <a16:creationId xmlns:a16="http://schemas.microsoft.com/office/drawing/2014/main" id="{8B24D823-D67B-4A98-A5AC-5FA7FA7CA8EB}"/>
              </a:ext>
            </a:extLst>
          </p:cNvPr>
          <p:cNvSpPr txBox="1"/>
          <p:nvPr/>
        </p:nvSpPr>
        <p:spPr>
          <a:xfrm>
            <a:off x="1229102" y="2040272"/>
            <a:ext cx="1480755" cy="338554"/>
          </a:xfrm>
          <a:prstGeom prst="rect">
            <a:avLst/>
          </a:prstGeom>
          <a:solidFill>
            <a:srgbClr val="386B37"/>
          </a:solidFill>
          <a:ln>
            <a:noFill/>
          </a:ln>
        </p:spPr>
        <p:txBody>
          <a:bodyPr wrap="square" rtlCol="0">
            <a:spAutoFit/>
          </a:bodyPr>
          <a:lstStyle/>
          <a:p>
            <a:r>
              <a:rPr lang="en-US" sz="1600" b="1" dirty="0">
                <a:solidFill>
                  <a:schemeClr val="bg1"/>
                </a:solidFill>
              </a:rPr>
              <a:t>Graduate</a:t>
            </a:r>
            <a:endParaRPr lang="en-IN" sz="1600" b="1" dirty="0">
              <a:solidFill>
                <a:schemeClr val="bg1"/>
              </a:solidFill>
            </a:endParaRPr>
          </a:p>
        </p:txBody>
      </p:sp>
      <p:sp>
        <p:nvSpPr>
          <p:cNvPr id="9" name="Content Placeholder 3">
            <a:extLst>
              <a:ext uri="{FF2B5EF4-FFF2-40B4-BE49-F238E27FC236}">
                <a16:creationId xmlns:a16="http://schemas.microsoft.com/office/drawing/2014/main" id="{224D61A6-3E86-4D69-A1D6-90B73A7579D3}"/>
              </a:ext>
            </a:extLst>
          </p:cNvPr>
          <p:cNvSpPr txBox="1">
            <a:spLocks/>
          </p:cNvSpPr>
          <p:nvPr/>
        </p:nvSpPr>
        <p:spPr>
          <a:xfrm>
            <a:off x="4449986" y="2601433"/>
            <a:ext cx="4450655" cy="28789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6750" lvl="1" indent="-312738">
              <a:lnSpc>
                <a:spcPct val="100000"/>
              </a:lnSpc>
              <a:buFontTx/>
              <a:buChar char="-"/>
            </a:pPr>
            <a:r>
              <a:rPr lang="en-IN" sz="1800" dirty="0">
                <a:latin typeface="Trebuchet MS" panose="020B0603020202020204" pitchFamily="34" charset="0"/>
              </a:rPr>
              <a:t>GPA: 2.0</a:t>
            </a:r>
          </a:p>
          <a:p>
            <a:pPr marL="666750" lvl="1" indent="-312738">
              <a:lnSpc>
                <a:spcPct val="100000"/>
              </a:lnSpc>
              <a:buFontTx/>
              <a:buChar char="-"/>
            </a:pPr>
            <a:r>
              <a:rPr lang="en-IN" sz="1800" dirty="0">
                <a:latin typeface="Trebuchet MS" panose="020B0603020202020204" pitchFamily="34" charset="0"/>
              </a:rPr>
              <a:t>Proof of English proficiency</a:t>
            </a:r>
          </a:p>
          <a:p>
            <a:pPr marL="1124361" lvl="2" indent="-285750">
              <a:lnSpc>
                <a:spcPct val="100000"/>
              </a:lnSpc>
              <a:buFontTx/>
              <a:buChar char="-"/>
            </a:pPr>
            <a:r>
              <a:rPr lang="en-IN" sz="1800" dirty="0">
                <a:latin typeface="Trebuchet MS" panose="020B0603020202020204" pitchFamily="34" charset="0"/>
              </a:rPr>
              <a:t>TOEFL: 61 or higher</a:t>
            </a:r>
          </a:p>
          <a:p>
            <a:pPr marL="1124361" lvl="2" indent="-285750">
              <a:lnSpc>
                <a:spcPct val="100000"/>
              </a:lnSpc>
              <a:buFontTx/>
              <a:buChar char="-"/>
            </a:pPr>
            <a:r>
              <a:rPr lang="en-IN" sz="1800" dirty="0">
                <a:latin typeface="Trebuchet MS" panose="020B0603020202020204" pitchFamily="34" charset="0"/>
              </a:rPr>
              <a:t>IELTS: 5.5 or higher</a:t>
            </a:r>
          </a:p>
          <a:p>
            <a:pPr marL="1124361" lvl="2" indent="-285750">
              <a:lnSpc>
                <a:spcPct val="100000"/>
              </a:lnSpc>
              <a:buFontTx/>
              <a:buChar char="-"/>
            </a:pPr>
            <a:r>
              <a:rPr lang="en-IN" sz="1800" dirty="0">
                <a:latin typeface="Trebuchet MS" panose="020B0603020202020204" pitchFamily="34" charset="0"/>
              </a:rPr>
              <a:t>PTE: 51 or higher</a:t>
            </a:r>
          </a:p>
          <a:p>
            <a:pPr marL="354013" lvl="2" indent="0">
              <a:lnSpc>
                <a:spcPct val="100000"/>
              </a:lnSpc>
              <a:buNone/>
            </a:pPr>
            <a:endParaRPr lang="en-IN" sz="1800" dirty="0">
              <a:latin typeface="Trebuchet MS" panose="020B0603020202020204" pitchFamily="34" charset="0"/>
            </a:endParaRPr>
          </a:p>
        </p:txBody>
      </p:sp>
      <p:sp>
        <p:nvSpPr>
          <p:cNvPr id="10" name="TextBox 9">
            <a:extLst>
              <a:ext uri="{FF2B5EF4-FFF2-40B4-BE49-F238E27FC236}">
                <a16:creationId xmlns:a16="http://schemas.microsoft.com/office/drawing/2014/main" id="{2E71FC84-0E45-4837-88C8-7EDDB11BB704}"/>
              </a:ext>
            </a:extLst>
          </p:cNvPr>
          <p:cNvSpPr txBox="1"/>
          <p:nvPr/>
        </p:nvSpPr>
        <p:spPr>
          <a:xfrm>
            <a:off x="5591062" y="2040272"/>
            <a:ext cx="1686165" cy="338554"/>
          </a:xfrm>
          <a:prstGeom prst="rect">
            <a:avLst/>
          </a:prstGeom>
          <a:solidFill>
            <a:srgbClr val="386B37"/>
          </a:solidFill>
          <a:ln>
            <a:noFill/>
          </a:ln>
        </p:spPr>
        <p:txBody>
          <a:bodyPr wrap="square" rtlCol="0">
            <a:spAutoFit/>
          </a:bodyPr>
          <a:lstStyle/>
          <a:p>
            <a:r>
              <a:rPr lang="en-US" sz="1600" b="1" dirty="0">
                <a:solidFill>
                  <a:schemeClr val="bg1"/>
                </a:solidFill>
              </a:rPr>
              <a:t>Undergraduate</a:t>
            </a:r>
            <a:endParaRPr lang="en-IN" sz="1600" b="1" dirty="0">
              <a:solidFill>
                <a:schemeClr val="bg1"/>
              </a:solidFill>
            </a:endParaRPr>
          </a:p>
        </p:txBody>
      </p:sp>
    </p:spTree>
    <p:extLst>
      <p:ext uri="{BB962C8B-B14F-4D97-AF65-F5344CB8AC3E}">
        <p14:creationId xmlns:p14="http://schemas.microsoft.com/office/powerpoint/2010/main" val="340458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Effect transition="in" filter="fade">
                                      <p:cBhvr>
                                        <p:cTn id="39" dur="500"/>
                                        <p:tgtEl>
                                          <p:spTgt spid="9">
                                            <p:txEl>
                                              <p:pRg st="1" end="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fade">
                                      <p:cBhvr>
                                        <p:cTn id="42" dur="500"/>
                                        <p:tgtEl>
                                          <p:spTgt spid="9">
                                            <p:txEl>
                                              <p:pRg st="2" end="2"/>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xEl>
                                              <p:pRg st="3" end="3"/>
                                            </p:txEl>
                                          </p:spTgt>
                                        </p:tgtEl>
                                        <p:attrNameLst>
                                          <p:attrName>style.visibility</p:attrName>
                                        </p:attrNameLst>
                                      </p:cBhvr>
                                      <p:to>
                                        <p:strVal val="visible"/>
                                      </p:to>
                                    </p:set>
                                    <p:animEffect transition="in" filter="fade">
                                      <p:cBhvr>
                                        <p:cTn id="45" dur="500"/>
                                        <p:tgtEl>
                                          <p:spTgt spid="9">
                                            <p:txEl>
                                              <p:pRg st="3" end="3"/>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xEl>
                                              <p:pRg st="4" end="4"/>
                                            </p:txEl>
                                          </p:spTgt>
                                        </p:tgtEl>
                                        <p:attrNameLst>
                                          <p:attrName>style.visibility</p:attrName>
                                        </p:attrNameLst>
                                      </p:cBhvr>
                                      <p:to>
                                        <p:strVal val="visible"/>
                                      </p:to>
                                    </p:set>
                                    <p:animEffect transition="in" filter="fade">
                                      <p:cBhvr>
                                        <p:cTn id="48" dur="500"/>
                                        <p:tgtEl>
                                          <p:spTgt spid="9">
                                            <p:txEl>
                                              <p:pRg st="4" end="4"/>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9" grpId="0" build="p"/>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BCDAE-0E52-4594-ABBD-549A68081632}"/>
              </a:ext>
            </a:extLst>
          </p:cNvPr>
          <p:cNvSpPr>
            <a:spLocks noGrp="1"/>
          </p:cNvSpPr>
          <p:nvPr>
            <p:ph type="title"/>
          </p:nvPr>
        </p:nvSpPr>
        <p:spPr>
          <a:xfrm>
            <a:off x="344905" y="767430"/>
            <a:ext cx="8565455" cy="1143000"/>
          </a:xfrm>
        </p:spPr>
        <p:txBody>
          <a:bodyPr/>
          <a:lstStyle/>
          <a:p>
            <a:r>
              <a:rPr lang="en-US" sz="4200" dirty="0"/>
              <a:t>Cost of Academic Year 2019-2020</a:t>
            </a:r>
            <a:endParaRPr lang="en-IN" sz="4200" dirty="0"/>
          </a:p>
        </p:txBody>
      </p:sp>
      <p:sp>
        <p:nvSpPr>
          <p:cNvPr id="5" name="Content Placeholder 3">
            <a:extLst>
              <a:ext uri="{FF2B5EF4-FFF2-40B4-BE49-F238E27FC236}">
                <a16:creationId xmlns:a16="http://schemas.microsoft.com/office/drawing/2014/main" id="{21DD0040-C07C-48CD-AE43-1A742ADC3D16}"/>
              </a:ext>
            </a:extLst>
          </p:cNvPr>
          <p:cNvSpPr txBox="1">
            <a:spLocks/>
          </p:cNvSpPr>
          <p:nvPr/>
        </p:nvSpPr>
        <p:spPr>
          <a:xfrm>
            <a:off x="-240984" y="2498489"/>
            <a:ext cx="4666253" cy="22908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6750" lvl="1" indent="-312738">
              <a:lnSpc>
                <a:spcPct val="120000"/>
              </a:lnSpc>
              <a:buFontTx/>
              <a:buChar char="-"/>
            </a:pPr>
            <a:r>
              <a:rPr lang="en-IN" dirty="0">
                <a:latin typeface="Trebuchet MS" panose="020B0603020202020204" pitchFamily="34" charset="0"/>
              </a:rPr>
              <a:t>Tuition fees: $13,800</a:t>
            </a:r>
          </a:p>
          <a:p>
            <a:pPr marL="666750" lvl="1" indent="-312738">
              <a:lnSpc>
                <a:spcPct val="120000"/>
              </a:lnSpc>
              <a:buFontTx/>
              <a:buChar char="-"/>
            </a:pPr>
            <a:r>
              <a:rPr lang="en-IN" dirty="0">
                <a:latin typeface="Trebuchet MS" panose="020B0603020202020204" pitchFamily="34" charset="0"/>
              </a:rPr>
              <a:t>Living expenses: $9,000</a:t>
            </a:r>
          </a:p>
          <a:p>
            <a:pPr marL="633413" lvl="2" indent="-279400">
              <a:lnSpc>
                <a:spcPct val="120000"/>
              </a:lnSpc>
              <a:buFontTx/>
              <a:buChar char="-"/>
            </a:pPr>
            <a:r>
              <a:rPr lang="en-IN" sz="2400" dirty="0">
                <a:latin typeface="Trebuchet MS" panose="020B0603020202020204" pitchFamily="34" charset="0"/>
              </a:rPr>
              <a:t>Insurance and Books: $3252</a:t>
            </a:r>
          </a:p>
          <a:p>
            <a:pPr marL="354013" lvl="2" indent="0">
              <a:lnSpc>
                <a:spcPct val="120000"/>
              </a:lnSpc>
              <a:buNone/>
            </a:pPr>
            <a:endParaRPr lang="en-IN" sz="2400" dirty="0">
              <a:latin typeface="Trebuchet MS" panose="020B0603020202020204" pitchFamily="34" charset="0"/>
            </a:endParaRPr>
          </a:p>
        </p:txBody>
      </p:sp>
      <p:sp>
        <p:nvSpPr>
          <p:cNvPr id="6" name="TextBox 5">
            <a:extLst>
              <a:ext uri="{FF2B5EF4-FFF2-40B4-BE49-F238E27FC236}">
                <a16:creationId xmlns:a16="http://schemas.microsoft.com/office/drawing/2014/main" id="{8B24D823-D67B-4A98-A5AC-5FA7FA7CA8EB}"/>
              </a:ext>
            </a:extLst>
          </p:cNvPr>
          <p:cNvSpPr txBox="1"/>
          <p:nvPr/>
        </p:nvSpPr>
        <p:spPr>
          <a:xfrm>
            <a:off x="1460611" y="1976104"/>
            <a:ext cx="1480755" cy="338554"/>
          </a:xfrm>
          <a:prstGeom prst="rect">
            <a:avLst/>
          </a:prstGeom>
          <a:solidFill>
            <a:srgbClr val="386B37"/>
          </a:solidFill>
          <a:ln>
            <a:noFill/>
          </a:ln>
        </p:spPr>
        <p:txBody>
          <a:bodyPr wrap="square" rtlCol="0">
            <a:spAutoFit/>
          </a:bodyPr>
          <a:lstStyle/>
          <a:p>
            <a:r>
              <a:rPr lang="en-US" sz="1600" b="1" dirty="0">
                <a:solidFill>
                  <a:schemeClr val="bg1"/>
                </a:solidFill>
              </a:rPr>
              <a:t>Graduate</a:t>
            </a:r>
            <a:endParaRPr lang="en-IN" sz="1600" b="1" dirty="0">
              <a:solidFill>
                <a:schemeClr val="bg1"/>
              </a:solidFill>
            </a:endParaRPr>
          </a:p>
        </p:txBody>
      </p:sp>
      <p:sp>
        <p:nvSpPr>
          <p:cNvPr id="10" name="TextBox 9">
            <a:extLst>
              <a:ext uri="{FF2B5EF4-FFF2-40B4-BE49-F238E27FC236}">
                <a16:creationId xmlns:a16="http://schemas.microsoft.com/office/drawing/2014/main" id="{2E71FC84-0E45-4837-88C8-7EDDB11BB704}"/>
              </a:ext>
            </a:extLst>
          </p:cNvPr>
          <p:cNvSpPr txBox="1"/>
          <p:nvPr/>
        </p:nvSpPr>
        <p:spPr>
          <a:xfrm>
            <a:off x="5688545" y="1976104"/>
            <a:ext cx="1686165" cy="338554"/>
          </a:xfrm>
          <a:prstGeom prst="rect">
            <a:avLst/>
          </a:prstGeom>
          <a:solidFill>
            <a:srgbClr val="386B37"/>
          </a:solidFill>
          <a:ln>
            <a:noFill/>
          </a:ln>
        </p:spPr>
        <p:txBody>
          <a:bodyPr wrap="square" rtlCol="0">
            <a:spAutoFit/>
          </a:bodyPr>
          <a:lstStyle/>
          <a:p>
            <a:r>
              <a:rPr lang="en-US" sz="1600" b="1" dirty="0">
                <a:solidFill>
                  <a:schemeClr val="bg1"/>
                </a:solidFill>
              </a:rPr>
              <a:t>Undergraduate</a:t>
            </a:r>
            <a:endParaRPr lang="en-IN" sz="1600" b="1" dirty="0">
              <a:solidFill>
                <a:schemeClr val="bg1"/>
              </a:solidFill>
            </a:endParaRPr>
          </a:p>
        </p:txBody>
      </p:sp>
      <p:sp>
        <p:nvSpPr>
          <p:cNvPr id="7" name="Content Placeholder 3">
            <a:extLst>
              <a:ext uri="{FF2B5EF4-FFF2-40B4-BE49-F238E27FC236}">
                <a16:creationId xmlns:a16="http://schemas.microsoft.com/office/drawing/2014/main" id="{C0274B0A-F7C6-4EBF-9D9C-F7F4AF9D5522}"/>
              </a:ext>
            </a:extLst>
          </p:cNvPr>
          <p:cNvSpPr txBox="1">
            <a:spLocks/>
          </p:cNvSpPr>
          <p:nvPr/>
        </p:nvSpPr>
        <p:spPr>
          <a:xfrm>
            <a:off x="4402084" y="2498489"/>
            <a:ext cx="4666253" cy="28789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6750" lvl="1" indent="-312738">
              <a:lnSpc>
                <a:spcPct val="120000"/>
              </a:lnSpc>
              <a:buFontTx/>
              <a:buChar char="-"/>
            </a:pPr>
            <a:r>
              <a:rPr lang="en-IN" dirty="0">
                <a:latin typeface="Trebuchet MS" panose="020B0603020202020204" pitchFamily="34" charset="0"/>
              </a:rPr>
              <a:t>Tuition fees: $19346</a:t>
            </a:r>
          </a:p>
          <a:p>
            <a:pPr marL="666750" lvl="1" indent="-312738">
              <a:lnSpc>
                <a:spcPct val="120000"/>
              </a:lnSpc>
              <a:buFontTx/>
              <a:buChar char="-"/>
            </a:pPr>
            <a:r>
              <a:rPr lang="en-IN" dirty="0">
                <a:latin typeface="Trebuchet MS" panose="020B0603020202020204" pitchFamily="34" charset="0"/>
              </a:rPr>
              <a:t>Living expenses: $9,000</a:t>
            </a:r>
          </a:p>
          <a:p>
            <a:pPr marL="633413" lvl="2" indent="-279400">
              <a:lnSpc>
                <a:spcPct val="120000"/>
              </a:lnSpc>
              <a:buFontTx/>
              <a:buChar char="-"/>
            </a:pPr>
            <a:r>
              <a:rPr lang="en-IN" sz="2400" dirty="0">
                <a:latin typeface="Trebuchet MS" panose="020B0603020202020204" pitchFamily="34" charset="0"/>
              </a:rPr>
              <a:t>Insurance and Books: $3252</a:t>
            </a:r>
          </a:p>
          <a:p>
            <a:pPr marL="354013" lvl="2" indent="0">
              <a:lnSpc>
                <a:spcPct val="120000"/>
              </a:lnSpc>
              <a:buNone/>
            </a:pPr>
            <a:endParaRPr lang="en-IN" sz="2400" dirty="0">
              <a:latin typeface="Trebuchet MS" panose="020B0603020202020204" pitchFamily="34" charset="0"/>
            </a:endParaRPr>
          </a:p>
        </p:txBody>
      </p:sp>
      <p:sp>
        <p:nvSpPr>
          <p:cNvPr id="11" name="Content Placeholder 3">
            <a:extLst>
              <a:ext uri="{FF2B5EF4-FFF2-40B4-BE49-F238E27FC236}">
                <a16:creationId xmlns:a16="http://schemas.microsoft.com/office/drawing/2014/main" id="{ED73FE21-B247-4016-A86B-6EEDFBB4AC35}"/>
              </a:ext>
            </a:extLst>
          </p:cNvPr>
          <p:cNvSpPr txBox="1">
            <a:spLocks/>
          </p:cNvSpPr>
          <p:nvPr/>
        </p:nvSpPr>
        <p:spPr>
          <a:xfrm>
            <a:off x="3566232" y="5150233"/>
            <a:ext cx="5494421" cy="1880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6750" lvl="1" indent="-312738">
              <a:lnSpc>
                <a:spcPct val="120000"/>
              </a:lnSpc>
              <a:buFontTx/>
              <a:buChar char="-"/>
            </a:pPr>
            <a:r>
              <a:rPr lang="en-IN" sz="2000" dirty="0">
                <a:latin typeface="Trebuchet MS" panose="020B0603020202020204" pitchFamily="34" charset="0"/>
              </a:rPr>
              <a:t>Fall Semester: </a:t>
            </a:r>
            <a:r>
              <a:rPr lang="en-IN" sz="2000" b="1" dirty="0">
                <a:latin typeface="Trebuchet MS" panose="020B0603020202020204" pitchFamily="34" charset="0"/>
              </a:rPr>
              <a:t>May 30</a:t>
            </a:r>
          </a:p>
          <a:p>
            <a:pPr marL="666750" lvl="1" indent="-312738">
              <a:lnSpc>
                <a:spcPct val="120000"/>
              </a:lnSpc>
              <a:buFontTx/>
              <a:buChar char="-"/>
            </a:pPr>
            <a:r>
              <a:rPr lang="en-IN" sz="2000" dirty="0">
                <a:latin typeface="Trebuchet MS" panose="020B0603020202020204" pitchFamily="34" charset="0"/>
              </a:rPr>
              <a:t>Spring Semester: </a:t>
            </a:r>
            <a:r>
              <a:rPr lang="en-IN" sz="2000" b="1" dirty="0">
                <a:latin typeface="Trebuchet MS" panose="020B0603020202020204" pitchFamily="34" charset="0"/>
              </a:rPr>
              <a:t> October 15</a:t>
            </a:r>
          </a:p>
          <a:p>
            <a:pPr marL="666750" lvl="1" indent="-312738">
              <a:lnSpc>
                <a:spcPct val="120000"/>
              </a:lnSpc>
              <a:buFontTx/>
              <a:buChar char="-"/>
            </a:pPr>
            <a:r>
              <a:rPr lang="en-IN" sz="2000" dirty="0">
                <a:latin typeface="Trebuchet MS" panose="020B0603020202020204" pitchFamily="34" charset="0"/>
              </a:rPr>
              <a:t>Summer Semester: </a:t>
            </a:r>
            <a:r>
              <a:rPr lang="en-IN" sz="2000" b="1" dirty="0">
                <a:latin typeface="Trebuchet MS" panose="020B0603020202020204" pitchFamily="34" charset="0"/>
              </a:rPr>
              <a:t>February 15</a:t>
            </a:r>
          </a:p>
        </p:txBody>
      </p:sp>
      <p:sp>
        <p:nvSpPr>
          <p:cNvPr id="2" name="TextBox 1">
            <a:extLst>
              <a:ext uri="{FF2B5EF4-FFF2-40B4-BE49-F238E27FC236}">
                <a16:creationId xmlns:a16="http://schemas.microsoft.com/office/drawing/2014/main" id="{7FB7D0E0-95D0-48EA-BE6E-0B15967A507C}"/>
              </a:ext>
            </a:extLst>
          </p:cNvPr>
          <p:cNvSpPr txBox="1"/>
          <p:nvPr/>
        </p:nvSpPr>
        <p:spPr>
          <a:xfrm>
            <a:off x="1360387" y="5318678"/>
            <a:ext cx="2865703" cy="1015663"/>
          </a:xfrm>
          <a:prstGeom prst="rect">
            <a:avLst/>
          </a:prstGeom>
          <a:noFill/>
        </p:spPr>
        <p:txBody>
          <a:bodyPr wrap="square" rtlCol="0">
            <a:spAutoFit/>
          </a:bodyPr>
          <a:lstStyle/>
          <a:p>
            <a:r>
              <a:rPr lang="en-US" sz="2000" b="1" dirty="0"/>
              <a:t>Deadlines</a:t>
            </a:r>
            <a:r>
              <a:rPr lang="en-US" sz="2000" dirty="0"/>
              <a:t> are rolling </a:t>
            </a:r>
          </a:p>
          <a:p>
            <a:r>
              <a:rPr lang="en-US" sz="2000" dirty="0"/>
              <a:t>but recommended to </a:t>
            </a:r>
          </a:p>
          <a:p>
            <a:r>
              <a:rPr lang="en-US" sz="2000" dirty="0"/>
              <a:t>apply by this time:</a:t>
            </a:r>
            <a:endParaRPr lang="en-IN" sz="2000" dirty="0"/>
          </a:p>
        </p:txBody>
      </p:sp>
      <p:sp>
        <p:nvSpPr>
          <p:cNvPr id="3" name="TextBox 2">
            <a:extLst>
              <a:ext uri="{FF2B5EF4-FFF2-40B4-BE49-F238E27FC236}">
                <a16:creationId xmlns:a16="http://schemas.microsoft.com/office/drawing/2014/main" id="{59BA9AC5-4E47-4A67-8A46-C1FCB3F11B01}"/>
              </a:ext>
            </a:extLst>
          </p:cNvPr>
          <p:cNvSpPr txBox="1"/>
          <p:nvPr/>
        </p:nvSpPr>
        <p:spPr>
          <a:xfrm>
            <a:off x="35934" y="4450801"/>
            <a:ext cx="9468464" cy="338554"/>
          </a:xfrm>
          <a:prstGeom prst="rect">
            <a:avLst/>
          </a:prstGeom>
          <a:noFill/>
        </p:spPr>
        <p:txBody>
          <a:bodyPr wrap="square" rtlCol="0">
            <a:spAutoFit/>
          </a:bodyPr>
          <a:lstStyle/>
          <a:p>
            <a:r>
              <a:rPr lang="en-US" sz="1600" b="1" dirty="0"/>
              <a:t>Scholarships</a:t>
            </a:r>
            <a:r>
              <a:rPr lang="en-US" sz="1600" dirty="0"/>
              <a:t>*: We offer limited scholarships </a:t>
            </a:r>
            <a:r>
              <a:rPr lang="en-US" sz="1600" b="1" dirty="0"/>
              <a:t>up to $5000 per year </a:t>
            </a:r>
            <a:r>
              <a:rPr lang="en-US" sz="1600" dirty="0"/>
              <a:t>depending on student’s profile. </a:t>
            </a:r>
            <a:endParaRPr lang="en-IN" sz="1600" dirty="0"/>
          </a:p>
        </p:txBody>
      </p:sp>
    </p:spTree>
    <p:extLst>
      <p:ext uri="{BB962C8B-B14F-4D97-AF65-F5344CB8AC3E}">
        <p14:creationId xmlns:p14="http://schemas.microsoft.com/office/powerpoint/2010/main" val="33941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animBg="1"/>
      <p:bldP spid="7"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314066" y="782525"/>
            <a:ext cx="8229600" cy="830949"/>
          </a:xfrm>
          <a:prstGeom prst="rect">
            <a:avLst/>
          </a:prstGeom>
        </p:spPr>
        <p:txBody>
          <a:bodyPr spcFirstLastPara="1" wrap="square" lIns="91425" tIns="45700" rIns="91425" bIns="45700" anchor="ctr" anchorCtr="0">
            <a:noAutofit/>
          </a:bodyPr>
          <a:lstStyle/>
          <a:p>
            <a:r>
              <a:rPr lang="en-US" sz="3200" dirty="0"/>
              <a:t>Admission process UG/PG/Doctoral</a:t>
            </a:r>
            <a:endParaRPr lang="en-US" sz="3200" dirty="0">
              <a:solidFill>
                <a:schemeClr val="tx1"/>
              </a:solidFill>
              <a:latin typeface="Century" panose="02040604050505020304" pitchFamily="18" charset="0"/>
            </a:endParaRPr>
          </a:p>
        </p:txBody>
      </p:sp>
      <p:sp>
        <p:nvSpPr>
          <p:cNvPr id="24" name="Arc 23">
            <a:extLst>
              <a:ext uri="{FF2B5EF4-FFF2-40B4-BE49-F238E27FC236}">
                <a16:creationId xmlns:a16="http://schemas.microsoft.com/office/drawing/2014/main" id="{6A4BAD26-1390-4D33-84E9-B8A0FEB7348A}"/>
              </a:ext>
            </a:extLst>
          </p:cNvPr>
          <p:cNvSpPr/>
          <p:nvPr/>
        </p:nvSpPr>
        <p:spPr>
          <a:xfrm rot="1646938">
            <a:off x="2115751" y="1772186"/>
            <a:ext cx="4626231" cy="4533357"/>
          </a:xfrm>
          <a:prstGeom prst="arc">
            <a:avLst>
              <a:gd name="adj1" fmla="val 17433127"/>
              <a:gd name="adj2" fmla="val 13187667"/>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IN" sz="1400" kern="0">
              <a:ln w="28575">
                <a:solidFill>
                  <a:prstClr val="black"/>
                </a:solidFill>
              </a:ln>
              <a:sym typeface="Arial"/>
            </a:endParaRPr>
          </a:p>
        </p:txBody>
      </p:sp>
      <p:sp>
        <p:nvSpPr>
          <p:cNvPr id="25" name="TextBox 24">
            <a:extLst>
              <a:ext uri="{FF2B5EF4-FFF2-40B4-BE49-F238E27FC236}">
                <a16:creationId xmlns:a16="http://schemas.microsoft.com/office/drawing/2014/main" id="{CFD7F51C-5E88-4C95-ADB2-013F8099DC80}"/>
              </a:ext>
            </a:extLst>
          </p:cNvPr>
          <p:cNvSpPr txBox="1"/>
          <p:nvPr/>
        </p:nvSpPr>
        <p:spPr>
          <a:xfrm>
            <a:off x="3499142" y="1594540"/>
            <a:ext cx="2087247" cy="954107"/>
          </a:xfrm>
          <a:prstGeom prst="rect">
            <a:avLst/>
          </a:prstGeom>
          <a:noFill/>
          <a:ln>
            <a:noFill/>
          </a:ln>
        </p:spPr>
        <p:txBody>
          <a:bodyPr wrap="square" rtlCol="0">
            <a:spAutoFit/>
          </a:bodyPr>
          <a:lstStyle/>
          <a:p>
            <a:pPr algn="ctr"/>
            <a:r>
              <a:rPr lang="en-IN" sz="2800" b="1" kern="0" dirty="0">
                <a:solidFill>
                  <a:schemeClr val="tx1"/>
                </a:solidFill>
                <a:latin typeface="Trebuchet MS" panose="020B0603020202020204" pitchFamily="34" charset="0"/>
                <a:ea typeface="MS UI Gothic" panose="020B0600070205080204" pitchFamily="34" charset="-128"/>
                <a:cs typeface="Segoe UI" panose="020B0502040204020203" pitchFamily="34" charset="0"/>
                <a:sym typeface="Arial"/>
              </a:rPr>
              <a:t>Decision</a:t>
            </a:r>
          </a:p>
          <a:p>
            <a:pPr algn="ctr"/>
            <a:r>
              <a:rPr lang="en-IN" sz="2800" b="1" dirty="0">
                <a:solidFill>
                  <a:schemeClr val="tx1"/>
                </a:solidFill>
                <a:latin typeface="Trebuchet MS" panose="020B0603020202020204" pitchFamily="34" charset="0"/>
                <a:ea typeface="MS UI Gothic" panose="020B0600070205080204" pitchFamily="34" charset="-128"/>
                <a:cs typeface="Segoe UI" panose="020B0502040204020203" pitchFamily="34" charset="0"/>
              </a:rPr>
              <a:t>Made</a:t>
            </a:r>
            <a:endParaRPr lang="en-IN" sz="2800" b="1" kern="0" dirty="0">
              <a:solidFill>
                <a:schemeClr val="tx1"/>
              </a:solidFill>
              <a:latin typeface="Trebuchet MS" panose="020B0603020202020204" pitchFamily="34" charset="0"/>
              <a:ea typeface="MS UI Gothic" panose="020B0600070205080204" pitchFamily="34" charset="-128"/>
              <a:cs typeface="Segoe UI" panose="020B0502040204020203" pitchFamily="34" charset="0"/>
              <a:sym typeface="Arial"/>
            </a:endParaRPr>
          </a:p>
        </p:txBody>
      </p:sp>
      <p:sp>
        <p:nvSpPr>
          <p:cNvPr id="26" name="TextBox 25">
            <a:extLst>
              <a:ext uri="{FF2B5EF4-FFF2-40B4-BE49-F238E27FC236}">
                <a16:creationId xmlns:a16="http://schemas.microsoft.com/office/drawing/2014/main" id="{9EF64E54-49AB-4B57-AE64-46D4C698D834}"/>
              </a:ext>
            </a:extLst>
          </p:cNvPr>
          <p:cNvSpPr txBox="1"/>
          <p:nvPr/>
        </p:nvSpPr>
        <p:spPr>
          <a:xfrm>
            <a:off x="6395268" y="2241142"/>
            <a:ext cx="1901011" cy="461665"/>
          </a:xfrm>
          <a:prstGeom prst="rect">
            <a:avLst/>
          </a:prstGeom>
          <a:noFill/>
          <a:ln>
            <a:noFill/>
          </a:ln>
        </p:spPr>
        <p:txBody>
          <a:bodyPr wrap="square" rtlCol="0">
            <a:spAutoFit/>
          </a:bodyPr>
          <a:lstStyle/>
          <a:p>
            <a:r>
              <a:rPr lang="en-IN" sz="1200" b="1" kern="0" dirty="0">
                <a:solidFill>
                  <a:schemeClr val="tx1"/>
                </a:solidFill>
                <a:latin typeface="Trebuchet MS" panose="020B0603020202020204" pitchFamily="34" charset="0"/>
                <a:ea typeface="Segoe UI" panose="020B0502040204020203" pitchFamily="34" charset="0"/>
                <a:cs typeface="Segoe UI" panose="020B0502040204020203" pitchFamily="34" charset="0"/>
                <a:sym typeface="Arial"/>
              </a:rPr>
              <a:t>Create</a:t>
            </a:r>
          </a:p>
          <a:p>
            <a:r>
              <a:rPr lang="en-IN" sz="1200" b="1" kern="0" dirty="0">
                <a:solidFill>
                  <a:schemeClr val="tx1"/>
                </a:solidFill>
                <a:latin typeface="Trebuchet MS" panose="020B0603020202020204" pitchFamily="34" charset="0"/>
                <a:ea typeface="Segoe UI" panose="020B0502040204020203" pitchFamily="34" charset="0"/>
                <a:cs typeface="Segoe UI" panose="020B0502040204020203" pitchFamily="34" charset="0"/>
                <a:sym typeface="Arial"/>
              </a:rPr>
              <a:t>Account</a:t>
            </a:r>
          </a:p>
        </p:txBody>
      </p:sp>
      <p:sp>
        <p:nvSpPr>
          <p:cNvPr id="27" name="TextBox 26">
            <a:extLst>
              <a:ext uri="{FF2B5EF4-FFF2-40B4-BE49-F238E27FC236}">
                <a16:creationId xmlns:a16="http://schemas.microsoft.com/office/drawing/2014/main" id="{09A51968-A103-468F-BD96-5D4A502ADEF1}"/>
              </a:ext>
            </a:extLst>
          </p:cNvPr>
          <p:cNvSpPr txBox="1"/>
          <p:nvPr/>
        </p:nvSpPr>
        <p:spPr>
          <a:xfrm>
            <a:off x="6921314" y="3234323"/>
            <a:ext cx="1901011" cy="461665"/>
          </a:xfrm>
          <a:prstGeom prst="rect">
            <a:avLst/>
          </a:prstGeom>
          <a:noFill/>
          <a:ln>
            <a:noFill/>
          </a:ln>
        </p:spPr>
        <p:txBody>
          <a:bodyPr wrap="square" rtlCol="0">
            <a:spAutoFit/>
          </a:bodyPr>
          <a:lstStyle/>
          <a:p>
            <a:r>
              <a:rPr lang="en-IN" sz="1200" b="1" kern="0" dirty="0">
                <a:solidFill>
                  <a:schemeClr val="tx1"/>
                </a:solidFill>
                <a:latin typeface="Trebuchet MS" panose="020B0603020202020204" pitchFamily="34" charset="0"/>
                <a:ea typeface="Segoe UI" panose="020B0502040204020203" pitchFamily="34" charset="0"/>
                <a:cs typeface="Segoe UI" panose="020B0502040204020203" pitchFamily="34" charset="0"/>
                <a:sym typeface="Arial"/>
              </a:rPr>
              <a:t>Complete profile and sections of applications</a:t>
            </a:r>
          </a:p>
        </p:txBody>
      </p:sp>
      <p:sp>
        <p:nvSpPr>
          <p:cNvPr id="28" name="TextBox 27">
            <a:extLst>
              <a:ext uri="{FF2B5EF4-FFF2-40B4-BE49-F238E27FC236}">
                <a16:creationId xmlns:a16="http://schemas.microsoft.com/office/drawing/2014/main" id="{6FFE7BA8-8FEE-4D1D-90A3-06B8E313F6B8}"/>
              </a:ext>
            </a:extLst>
          </p:cNvPr>
          <p:cNvSpPr txBox="1"/>
          <p:nvPr/>
        </p:nvSpPr>
        <p:spPr>
          <a:xfrm>
            <a:off x="6306356" y="5571449"/>
            <a:ext cx="1901011" cy="461665"/>
          </a:xfrm>
          <a:prstGeom prst="rect">
            <a:avLst/>
          </a:prstGeom>
          <a:noFill/>
          <a:ln>
            <a:noFill/>
          </a:ln>
        </p:spPr>
        <p:txBody>
          <a:bodyPr wrap="square" rtlCol="0">
            <a:spAutoFit/>
          </a:bodyPr>
          <a:lstStyle/>
          <a:p>
            <a:r>
              <a:rPr lang="en-IN" sz="1200" b="1" kern="0" dirty="0">
                <a:solidFill>
                  <a:schemeClr val="tx1"/>
                </a:solidFill>
                <a:latin typeface="Trebuchet MS" panose="020B0603020202020204" pitchFamily="34" charset="0"/>
                <a:ea typeface="Segoe UI" panose="020B0502040204020203" pitchFamily="34" charset="0"/>
                <a:cs typeface="Segoe UI" panose="020B0502040204020203" pitchFamily="34" charset="0"/>
                <a:sym typeface="Arial"/>
              </a:rPr>
              <a:t>Submit</a:t>
            </a:r>
          </a:p>
          <a:p>
            <a:r>
              <a:rPr lang="en-IN" sz="1200" b="1" kern="0" dirty="0">
                <a:solidFill>
                  <a:schemeClr val="tx1"/>
                </a:solidFill>
                <a:latin typeface="Trebuchet MS" panose="020B0603020202020204" pitchFamily="34" charset="0"/>
                <a:ea typeface="Segoe UI" panose="020B0502040204020203" pitchFamily="34" charset="0"/>
                <a:cs typeface="Segoe UI" panose="020B0502040204020203" pitchFamily="34" charset="0"/>
                <a:sym typeface="Arial"/>
              </a:rPr>
              <a:t>application</a:t>
            </a:r>
          </a:p>
        </p:txBody>
      </p:sp>
      <p:sp>
        <p:nvSpPr>
          <p:cNvPr id="29" name="TextBox 28">
            <a:extLst>
              <a:ext uri="{FF2B5EF4-FFF2-40B4-BE49-F238E27FC236}">
                <a16:creationId xmlns:a16="http://schemas.microsoft.com/office/drawing/2014/main" id="{04F4CD58-048A-48BE-8ADA-0F16EF3327C8}"/>
              </a:ext>
            </a:extLst>
          </p:cNvPr>
          <p:cNvSpPr txBox="1"/>
          <p:nvPr/>
        </p:nvSpPr>
        <p:spPr>
          <a:xfrm>
            <a:off x="4616802" y="6333379"/>
            <a:ext cx="1895069" cy="646331"/>
          </a:xfrm>
          <a:prstGeom prst="rect">
            <a:avLst/>
          </a:prstGeom>
          <a:noFill/>
          <a:ln>
            <a:noFill/>
          </a:ln>
        </p:spPr>
        <p:txBody>
          <a:bodyPr wrap="square" rtlCol="0">
            <a:spAutoFit/>
          </a:bodyPr>
          <a:lstStyle/>
          <a:p>
            <a:r>
              <a:rPr lang="en-IN" sz="1200" b="1" dirty="0">
                <a:solidFill>
                  <a:schemeClr val="tx1"/>
                </a:solidFill>
                <a:latin typeface="Trebuchet MS" panose="020B0603020202020204" pitchFamily="34" charset="0"/>
                <a:ea typeface="Segoe UI" panose="020B0502040204020203" pitchFamily="34" charset="0"/>
                <a:cs typeface="Segoe UI" panose="020B0502040204020203" pitchFamily="34" charset="0"/>
              </a:rPr>
              <a:t>Send official GRE/GMAT and TOEFL/IELTS score</a:t>
            </a:r>
          </a:p>
          <a:p>
            <a:endParaRPr lang="en-IN" sz="1200" b="1" kern="0" dirty="0">
              <a:solidFill>
                <a:schemeClr val="tx1"/>
              </a:solidFill>
              <a:latin typeface="Trebuchet MS" panose="020B0603020202020204" pitchFamily="34" charset="0"/>
              <a:ea typeface="Segoe UI" panose="020B0502040204020203" pitchFamily="34" charset="0"/>
              <a:cs typeface="Segoe UI" panose="020B0502040204020203" pitchFamily="34" charset="0"/>
              <a:sym typeface="Arial"/>
            </a:endParaRPr>
          </a:p>
        </p:txBody>
      </p:sp>
      <p:sp>
        <p:nvSpPr>
          <p:cNvPr id="30" name="TextBox 29">
            <a:extLst>
              <a:ext uri="{FF2B5EF4-FFF2-40B4-BE49-F238E27FC236}">
                <a16:creationId xmlns:a16="http://schemas.microsoft.com/office/drawing/2014/main" id="{31130F08-99D8-412D-8C00-82299DAF09DB}"/>
              </a:ext>
            </a:extLst>
          </p:cNvPr>
          <p:cNvSpPr txBox="1"/>
          <p:nvPr/>
        </p:nvSpPr>
        <p:spPr>
          <a:xfrm>
            <a:off x="1546539" y="5760293"/>
            <a:ext cx="1469619" cy="646331"/>
          </a:xfrm>
          <a:prstGeom prst="rect">
            <a:avLst/>
          </a:prstGeom>
          <a:noFill/>
          <a:ln>
            <a:noFill/>
          </a:ln>
        </p:spPr>
        <p:txBody>
          <a:bodyPr wrap="square" rtlCol="0">
            <a:spAutoFit/>
          </a:bodyPr>
          <a:lstStyle/>
          <a:p>
            <a:r>
              <a:rPr lang="en-IN" sz="1200" b="1" dirty="0">
                <a:solidFill>
                  <a:schemeClr val="tx1"/>
                </a:solidFill>
                <a:latin typeface="Trebuchet MS" panose="020B0603020202020204" pitchFamily="34" charset="0"/>
                <a:ea typeface="Segoe UI" panose="020B0502040204020203" pitchFamily="34" charset="0"/>
                <a:cs typeface="Segoe UI" panose="020B0502040204020203" pitchFamily="34" charset="0"/>
              </a:rPr>
              <a:t>Upload required documents (online)</a:t>
            </a:r>
          </a:p>
        </p:txBody>
      </p:sp>
      <p:sp>
        <p:nvSpPr>
          <p:cNvPr id="31" name="TextBox 30">
            <a:extLst>
              <a:ext uri="{FF2B5EF4-FFF2-40B4-BE49-F238E27FC236}">
                <a16:creationId xmlns:a16="http://schemas.microsoft.com/office/drawing/2014/main" id="{B68DF5C6-EE59-4A64-8498-689A838FF770}"/>
              </a:ext>
            </a:extLst>
          </p:cNvPr>
          <p:cNvSpPr txBox="1"/>
          <p:nvPr/>
        </p:nvSpPr>
        <p:spPr>
          <a:xfrm>
            <a:off x="1044443" y="3909019"/>
            <a:ext cx="1176765" cy="1200329"/>
          </a:xfrm>
          <a:prstGeom prst="rect">
            <a:avLst/>
          </a:prstGeom>
          <a:noFill/>
          <a:ln>
            <a:noFill/>
          </a:ln>
        </p:spPr>
        <p:txBody>
          <a:bodyPr wrap="square" rtlCol="0">
            <a:spAutoFit/>
          </a:bodyPr>
          <a:lstStyle/>
          <a:p>
            <a:r>
              <a:rPr lang="en-IN" sz="1200" b="1" kern="0" dirty="0">
                <a:solidFill>
                  <a:schemeClr val="tx1"/>
                </a:solidFill>
                <a:latin typeface="Trebuchet MS" panose="020B0603020202020204" pitchFamily="34" charset="0"/>
                <a:ea typeface="Segoe UI" panose="020B0502040204020203" pitchFamily="34" charset="0"/>
                <a:cs typeface="Segoe UI" panose="020B0502040204020203" pitchFamily="34" charset="0"/>
                <a:sym typeface="Arial"/>
              </a:rPr>
              <a:t>Document verification/</a:t>
            </a:r>
            <a:r>
              <a:rPr lang="en-IN" sz="1200" b="1" dirty="0">
                <a:solidFill>
                  <a:schemeClr val="tx1"/>
                </a:solidFill>
                <a:latin typeface="Trebuchet MS" panose="020B0603020202020204" pitchFamily="34" charset="0"/>
                <a:ea typeface="Segoe UI" panose="020B0502040204020203" pitchFamily="34" charset="0"/>
                <a:cs typeface="Segoe UI" panose="020B0502040204020203" pitchFamily="34" charset="0"/>
              </a:rPr>
              <a:t>m</a:t>
            </a:r>
            <a:r>
              <a:rPr lang="en-IN" sz="1200" b="1" kern="0" dirty="0">
                <a:solidFill>
                  <a:schemeClr val="tx1"/>
                </a:solidFill>
                <a:latin typeface="Trebuchet MS" panose="020B0603020202020204" pitchFamily="34" charset="0"/>
                <a:ea typeface="Segoe UI" panose="020B0502040204020203" pitchFamily="34" charset="0"/>
                <a:cs typeface="Segoe UI" panose="020B0502040204020203" pitchFamily="34" charset="0"/>
                <a:sym typeface="Arial"/>
              </a:rPr>
              <a:t>issing </a:t>
            </a:r>
            <a:r>
              <a:rPr lang="en-IN" sz="1200" b="1" dirty="0">
                <a:solidFill>
                  <a:schemeClr val="tx1"/>
                </a:solidFill>
                <a:latin typeface="Trebuchet MS" panose="020B0603020202020204" pitchFamily="34" charset="0"/>
                <a:ea typeface="Segoe UI" panose="020B0502040204020203" pitchFamily="34" charset="0"/>
                <a:cs typeface="Segoe UI" panose="020B0502040204020203" pitchFamily="34" charset="0"/>
              </a:rPr>
              <a:t>d</a:t>
            </a:r>
            <a:r>
              <a:rPr lang="en-IN" sz="1200" b="1" kern="0" dirty="0">
                <a:solidFill>
                  <a:schemeClr val="tx1"/>
                </a:solidFill>
                <a:latin typeface="Trebuchet MS" panose="020B0603020202020204" pitchFamily="34" charset="0"/>
                <a:ea typeface="Segoe UI" panose="020B0502040204020203" pitchFamily="34" charset="0"/>
                <a:cs typeface="Segoe UI" panose="020B0502040204020203" pitchFamily="34" charset="0"/>
                <a:sym typeface="Arial"/>
              </a:rPr>
              <a:t>ocuments</a:t>
            </a:r>
          </a:p>
          <a:p>
            <a:r>
              <a:rPr lang="en-IN" sz="1200" b="1" kern="0" dirty="0">
                <a:solidFill>
                  <a:schemeClr val="tx1"/>
                </a:solidFill>
                <a:latin typeface="Trebuchet MS" panose="020B0603020202020204" pitchFamily="34" charset="0"/>
                <a:ea typeface="Segoe UI" panose="020B0502040204020203" pitchFamily="34" charset="0"/>
                <a:cs typeface="Segoe UI" panose="020B0502040204020203" pitchFamily="34" charset="0"/>
                <a:sym typeface="Arial"/>
              </a:rPr>
              <a:t>requested </a:t>
            </a:r>
          </a:p>
          <a:p>
            <a:r>
              <a:rPr lang="en-IN" sz="1200" b="1" kern="0" dirty="0">
                <a:solidFill>
                  <a:schemeClr val="tx1"/>
                </a:solidFill>
                <a:latin typeface="Trebuchet MS" panose="020B0603020202020204" pitchFamily="34" charset="0"/>
                <a:ea typeface="Segoe UI" panose="020B0502040204020203" pitchFamily="34" charset="0"/>
                <a:cs typeface="Segoe UI" panose="020B0502040204020203" pitchFamily="34" charset="0"/>
                <a:sym typeface="Arial"/>
              </a:rPr>
              <a:t>(if any)</a:t>
            </a:r>
          </a:p>
        </p:txBody>
      </p:sp>
      <p:sp>
        <p:nvSpPr>
          <p:cNvPr id="32" name="TextBox 31">
            <a:extLst>
              <a:ext uri="{FF2B5EF4-FFF2-40B4-BE49-F238E27FC236}">
                <a16:creationId xmlns:a16="http://schemas.microsoft.com/office/drawing/2014/main" id="{747867C7-5535-43F7-A7AD-2C1EB13DB6B2}"/>
              </a:ext>
            </a:extLst>
          </p:cNvPr>
          <p:cNvSpPr txBox="1"/>
          <p:nvPr/>
        </p:nvSpPr>
        <p:spPr>
          <a:xfrm>
            <a:off x="1264949" y="2585490"/>
            <a:ext cx="1133157" cy="830997"/>
          </a:xfrm>
          <a:prstGeom prst="rect">
            <a:avLst/>
          </a:prstGeom>
          <a:noFill/>
          <a:ln>
            <a:noFill/>
          </a:ln>
        </p:spPr>
        <p:txBody>
          <a:bodyPr wrap="square" rtlCol="0">
            <a:spAutoFit/>
          </a:bodyPr>
          <a:lstStyle/>
          <a:p>
            <a:r>
              <a:rPr lang="en-IN" sz="1200" b="1" kern="0" dirty="0">
                <a:solidFill>
                  <a:schemeClr val="tx1"/>
                </a:solidFill>
                <a:latin typeface="Trebuchet MS" panose="020B0603020202020204" pitchFamily="34" charset="0"/>
                <a:ea typeface="Segoe UI" panose="020B0502040204020203" pitchFamily="34" charset="0"/>
                <a:cs typeface="Segoe UI" panose="020B0502040204020203" pitchFamily="34" charset="0"/>
                <a:sym typeface="Arial"/>
              </a:rPr>
              <a:t>Application complete/</a:t>
            </a:r>
            <a:r>
              <a:rPr lang="en-IN" sz="1200" b="1" dirty="0">
                <a:solidFill>
                  <a:schemeClr val="tx1"/>
                </a:solidFill>
                <a:latin typeface="Trebuchet MS" panose="020B0603020202020204" pitchFamily="34" charset="0"/>
                <a:ea typeface="Segoe UI" panose="020B0502040204020203" pitchFamily="34" charset="0"/>
                <a:cs typeface="Segoe UI" panose="020B0502040204020203" pitchFamily="34" charset="0"/>
              </a:rPr>
              <a:t> </a:t>
            </a:r>
            <a:r>
              <a:rPr lang="en-IN" sz="1200" b="1" kern="0" dirty="0">
                <a:solidFill>
                  <a:schemeClr val="tx1"/>
                </a:solidFill>
                <a:latin typeface="Trebuchet MS" panose="020B0603020202020204" pitchFamily="34" charset="0"/>
                <a:ea typeface="Segoe UI" panose="020B0502040204020203" pitchFamily="34" charset="0"/>
                <a:cs typeface="Segoe UI" panose="020B0502040204020203" pitchFamily="34" charset="0"/>
                <a:sym typeface="Arial"/>
              </a:rPr>
              <a:t>under review </a:t>
            </a:r>
          </a:p>
        </p:txBody>
      </p:sp>
      <p:sp>
        <p:nvSpPr>
          <p:cNvPr id="33" name="TextBox 32">
            <a:extLst>
              <a:ext uri="{FF2B5EF4-FFF2-40B4-BE49-F238E27FC236}">
                <a16:creationId xmlns:a16="http://schemas.microsoft.com/office/drawing/2014/main" id="{20AF29E1-C7C0-4153-B1BD-4B72F9300BFA}"/>
              </a:ext>
            </a:extLst>
          </p:cNvPr>
          <p:cNvSpPr txBox="1"/>
          <p:nvPr/>
        </p:nvSpPr>
        <p:spPr>
          <a:xfrm>
            <a:off x="3494676" y="3429024"/>
            <a:ext cx="2138638" cy="954107"/>
          </a:xfrm>
          <a:prstGeom prst="rect">
            <a:avLst/>
          </a:prstGeom>
          <a:noFill/>
        </p:spPr>
        <p:txBody>
          <a:bodyPr wrap="square" rtlCol="0">
            <a:spAutoFit/>
          </a:bodyPr>
          <a:lstStyle/>
          <a:p>
            <a:pPr algn="ctr"/>
            <a:r>
              <a:rPr lang="en-IN" sz="2800" b="1" dirty="0">
                <a:solidFill>
                  <a:schemeClr val="tx1"/>
                </a:solidFill>
                <a:latin typeface="Trebuchet MS" panose="020B0603020202020204" pitchFamily="34" charset="0"/>
              </a:rPr>
              <a:t>Admission process</a:t>
            </a:r>
            <a:endParaRPr lang="en-IN" sz="2800" b="1" kern="0" dirty="0">
              <a:solidFill>
                <a:schemeClr val="tx1"/>
              </a:solidFill>
              <a:latin typeface="Trebuchet MS" panose="020B0603020202020204" pitchFamily="34" charset="0"/>
              <a:cs typeface="Arial"/>
              <a:sym typeface="Arial"/>
            </a:endParaRPr>
          </a:p>
        </p:txBody>
      </p:sp>
      <p:sp>
        <p:nvSpPr>
          <p:cNvPr id="35" name="Arrow: Chevron 34">
            <a:extLst>
              <a:ext uri="{FF2B5EF4-FFF2-40B4-BE49-F238E27FC236}">
                <a16:creationId xmlns:a16="http://schemas.microsoft.com/office/drawing/2014/main" id="{E3F235E8-1A8E-451E-B196-84D01E1916F8}"/>
              </a:ext>
            </a:extLst>
          </p:cNvPr>
          <p:cNvSpPr/>
          <p:nvPr/>
        </p:nvSpPr>
        <p:spPr>
          <a:xfrm rot="3190701">
            <a:off x="5963337" y="2344460"/>
            <a:ext cx="338232" cy="34736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6" name="Arrow: Chevron 35">
            <a:extLst>
              <a:ext uri="{FF2B5EF4-FFF2-40B4-BE49-F238E27FC236}">
                <a16:creationId xmlns:a16="http://schemas.microsoft.com/office/drawing/2014/main" id="{F10739C9-C54A-406D-91ED-9CAA0989C958}"/>
              </a:ext>
            </a:extLst>
          </p:cNvPr>
          <p:cNvSpPr/>
          <p:nvPr/>
        </p:nvSpPr>
        <p:spPr>
          <a:xfrm rot="17616477">
            <a:off x="2209076" y="2842210"/>
            <a:ext cx="324948" cy="34736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solidFill>
                <a:schemeClr val="tx1"/>
              </a:solidFill>
            </a:endParaRPr>
          </a:p>
        </p:txBody>
      </p:sp>
      <p:sp>
        <p:nvSpPr>
          <p:cNvPr id="37" name="Arrow: Chevron 36">
            <a:extLst>
              <a:ext uri="{FF2B5EF4-FFF2-40B4-BE49-F238E27FC236}">
                <a16:creationId xmlns:a16="http://schemas.microsoft.com/office/drawing/2014/main" id="{8D897375-35F3-4CA3-BD8E-00A3E2FA7C9E}"/>
              </a:ext>
            </a:extLst>
          </p:cNvPr>
          <p:cNvSpPr/>
          <p:nvPr/>
        </p:nvSpPr>
        <p:spPr>
          <a:xfrm rot="5400000">
            <a:off x="6523078" y="3314157"/>
            <a:ext cx="324948" cy="34736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solidFill>
                <a:schemeClr val="tx1"/>
              </a:solidFill>
            </a:endParaRPr>
          </a:p>
        </p:txBody>
      </p:sp>
      <p:sp>
        <p:nvSpPr>
          <p:cNvPr id="38" name="Arrow: Chevron 37">
            <a:extLst>
              <a:ext uri="{FF2B5EF4-FFF2-40B4-BE49-F238E27FC236}">
                <a16:creationId xmlns:a16="http://schemas.microsoft.com/office/drawing/2014/main" id="{ECA3F3D9-2F64-4881-9176-3E4CDB29AD4A}"/>
              </a:ext>
            </a:extLst>
          </p:cNvPr>
          <p:cNvSpPr/>
          <p:nvPr/>
        </p:nvSpPr>
        <p:spPr>
          <a:xfrm rot="15338385">
            <a:off x="2027081" y="4277223"/>
            <a:ext cx="324948" cy="34736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solidFill>
                <a:schemeClr val="tx1"/>
              </a:solidFill>
            </a:endParaRPr>
          </a:p>
        </p:txBody>
      </p:sp>
      <p:sp>
        <p:nvSpPr>
          <p:cNvPr id="39" name="Arrow: Chevron 38">
            <a:extLst>
              <a:ext uri="{FF2B5EF4-FFF2-40B4-BE49-F238E27FC236}">
                <a16:creationId xmlns:a16="http://schemas.microsoft.com/office/drawing/2014/main" id="{9A99B3F9-2346-4D47-A934-3814008A4BEB}"/>
              </a:ext>
            </a:extLst>
          </p:cNvPr>
          <p:cNvSpPr/>
          <p:nvPr/>
        </p:nvSpPr>
        <p:spPr>
          <a:xfrm rot="13527724">
            <a:off x="2790367" y="5586612"/>
            <a:ext cx="324948" cy="34736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solidFill>
                <a:schemeClr val="tx1"/>
              </a:solidFill>
            </a:endParaRPr>
          </a:p>
        </p:txBody>
      </p:sp>
      <p:sp>
        <p:nvSpPr>
          <p:cNvPr id="40" name="Arrow: Chevron 39">
            <a:extLst>
              <a:ext uri="{FF2B5EF4-FFF2-40B4-BE49-F238E27FC236}">
                <a16:creationId xmlns:a16="http://schemas.microsoft.com/office/drawing/2014/main" id="{5BB55CC7-A824-4DDD-AD68-355C23F29D0B}"/>
              </a:ext>
            </a:extLst>
          </p:cNvPr>
          <p:cNvSpPr/>
          <p:nvPr/>
        </p:nvSpPr>
        <p:spPr>
          <a:xfrm rot="11113609">
            <a:off x="4321162" y="6159699"/>
            <a:ext cx="324948" cy="34736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solidFill>
                <a:schemeClr val="tx1"/>
              </a:solidFill>
            </a:endParaRPr>
          </a:p>
        </p:txBody>
      </p:sp>
      <p:sp>
        <p:nvSpPr>
          <p:cNvPr id="41" name="Arrow: Chevron 40">
            <a:extLst>
              <a:ext uri="{FF2B5EF4-FFF2-40B4-BE49-F238E27FC236}">
                <a16:creationId xmlns:a16="http://schemas.microsoft.com/office/drawing/2014/main" id="{424B8147-ACB6-4822-994E-DEB177A3332F}"/>
              </a:ext>
            </a:extLst>
          </p:cNvPr>
          <p:cNvSpPr/>
          <p:nvPr/>
        </p:nvSpPr>
        <p:spPr>
          <a:xfrm rot="7531708">
            <a:off x="5908120" y="5457679"/>
            <a:ext cx="324948" cy="34736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solidFill>
                <a:schemeClr val="tx1"/>
              </a:solidFill>
            </a:endParaRPr>
          </a:p>
        </p:txBody>
      </p:sp>
      <p:sp>
        <p:nvSpPr>
          <p:cNvPr id="42" name="Arrow: Chevron 41">
            <a:extLst>
              <a:ext uri="{FF2B5EF4-FFF2-40B4-BE49-F238E27FC236}">
                <a16:creationId xmlns:a16="http://schemas.microsoft.com/office/drawing/2014/main" id="{367DB871-904A-456B-BEF8-32390DD853B5}"/>
              </a:ext>
            </a:extLst>
          </p:cNvPr>
          <p:cNvSpPr/>
          <p:nvPr/>
        </p:nvSpPr>
        <p:spPr>
          <a:xfrm rot="20078134">
            <a:off x="3390341" y="1754319"/>
            <a:ext cx="338232" cy="34736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solidFill>
                <a:schemeClr val="tx1"/>
              </a:solidFill>
            </a:endParaRPr>
          </a:p>
        </p:txBody>
      </p:sp>
      <p:sp>
        <p:nvSpPr>
          <p:cNvPr id="21" name="Arrow: Chevron 20">
            <a:extLst>
              <a:ext uri="{FF2B5EF4-FFF2-40B4-BE49-F238E27FC236}">
                <a16:creationId xmlns:a16="http://schemas.microsoft.com/office/drawing/2014/main" id="{31B592D5-3E17-4E21-B16A-003CEE8FDEBF}"/>
              </a:ext>
            </a:extLst>
          </p:cNvPr>
          <p:cNvSpPr/>
          <p:nvPr/>
        </p:nvSpPr>
        <p:spPr>
          <a:xfrm rot="6769318">
            <a:off x="6508330" y="4458282"/>
            <a:ext cx="324948" cy="34736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solidFill>
                <a:schemeClr val="tx1"/>
              </a:solidFill>
            </a:endParaRPr>
          </a:p>
        </p:txBody>
      </p:sp>
      <p:sp>
        <p:nvSpPr>
          <p:cNvPr id="2" name="TextBox 1">
            <a:extLst>
              <a:ext uri="{FF2B5EF4-FFF2-40B4-BE49-F238E27FC236}">
                <a16:creationId xmlns:a16="http://schemas.microsoft.com/office/drawing/2014/main" id="{21F419D5-CE32-4EEB-9245-424D166E9E8D}"/>
              </a:ext>
            </a:extLst>
          </p:cNvPr>
          <p:cNvSpPr txBox="1"/>
          <p:nvPr/>
        </p:nvSpPr>
        <p:spPr>
          <a:xfrm>
            <a:off x="6951887" y="4482116"/>
            <a:ext cx="1346453" cy="646331"/>
          </a:xfrm>
          <a:prstGeom prst="rect">
            <a:avLst/>
          </a:prstGeom>
          <a:noFill/>
          <a:ln>
            <a:noFill/>
          </a:ln>
        </p:spPr>
        <p:txBody>
          <a:bodyPr wrap="square" rtlCol="0">
            <a:spAutoFit/>
          </a:bodyPr>
          <a:lstStyle>
            <a:defPPr marR="0" lvl="0" algn="l" rtl="0">
              <a:lnSpc>
                <a:spcPct val="100000"/>
              </a:lnSpc>
              <a:spcBef>
                <a:spcPts val="0"/>
              </a:spcBef>
              <a:spcAft>
                <a:spcPts val="0"/>
              </a:spcAft>
            </a:defPPr>
            <a:lvl1pPr>
              <a:defRPr sz="1200" b="1" kern="0">
                <a:solidFill>
                  <a:schemeClr val="tx1"/>
                </a:solidFill>
                <a:latin typeface="Trebuchet MS" panose="020B0603020202020204" pitchFamily="34" charset="0"/>
                <a:ea typeface="Segoe UI" panose="020B0502040204020203" pitchFamily="34" charset="0"/>
                <a:cs typeface="Segoe UI" panose="020B0502040204020203" pitchFamily="34" charset="0"/>
              </a:defRPr>
            </a:lvl1pPr>
          </a:lstStyle>
          <a:p>
            <a:r>
              <a:rPr lang="en-US" dirty="0"/>
              <a:t>Pay application fee ($40 – Grad/ $30 UG)</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5" grpId="0" animBg="1"/>
      <p:bldP spid="36" grpId="0" animBg="1"/>
      <p:bldP spid="37" grpId="0" animBg="1"/>
      <p:bldP spid="38" grpId="0" animBg="1"/>
      <p:bldP spid="39" grpId="0" animBg="1"/>
      <p:bldP spid="40" grpId="0" animBg="1"/>
      <p:bldP spid="41" grpId="0" animBg="1"/>
      <p:bldP spid="42"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9"/>
          <p:cNvSpPr txBox="1">
            <a:spLocks noGrp="1"/>
          </p:cNvSpPr>
          <p:nvPr>
            <p:ph type="title"/>
          </p:nvPr>
        </p:nvSpPr>
        <p:spPr>
          <a:xfrm>
            <a:off x="457200" y="850520"/>
            <a:ext cx="8229600" cy="1143000"/>
          </a:xfrm>
          <a:prstGeom prst="rect">
            <a:avLst/>
          </a:prstGeom>
          <a:noFill/>
          <a:ln>
            <a:noFill/>
          </a:ln>
        </p:spPr>
        <p:txBody>
          <a:bodyPr spcFirstLastPara="1" wrap="square" lIns="91425" tIns="45700" rIns="91425" bIns="45700" anchor="ctr" anchorCtr="0">
            <a:noAutofit/>
          </a:bodyPr>
          <a:lstStyle/>
          <a:p>
            <a:pPr marL="0" indent="0"/>
            <a:r>
              <a:rPr lang="en-US" sz="4200" dirty="0"/>
              <a:t>Life on Campus</a:t>
            </a:r>
            <a:endParaRPr sz="4200" dirty="0"/>
          </a:p>
        </p:txBody>
      </p:sp>
      <p:sp>
        <p:nvSpPr>
          <p:cNvPr id="300" name="Google Shape;300;p49"/>
          <p:cNvSpPr txBox="1">
            <a:spLocks noGrp="1"/>
          </p:cNvSpPr>
          <p:nvPr>
            <p:ph type="body" idx="1"/>
          </p:nvPr>
        </p:nvSpPr>
        <p:spPr>
          <a:xfrm>
            <a:off x="272717" y="1796717"/>
            <a:ext cx="8678778" cy="4940968"/>
          </a:xfrm>
          <a:prstGeom prst="rect">
            <a:avLst/>
          </a:prstGeom>
          <a:noFill/>
          <a:ln>
            <a:noFill/>
          </a:ln>
        </p:spPr>
        <p:txBody>
          <a:bodyPr spcFirstLastPara="1" wrap="square" lIns="91425" tIns="45700" rIns="91425" bIns="45700" anchor="t" anchorCtr="0">
            <a:noAutofit/>
          </a:bodyPr>
          <a:lstStyle/>
          <a:p>
            <a:pPr marL="176213" lvl="2" indent="-176213"/>
            <a:r>
              <a:rPr lang="en-US" dirty="0"/>
              <a:t>At Wright State, we’re surrounded by affordable on-campus and off-campus housing options, from dorms to apartments</a:t>
            </a:r>
          </a:p>
          <a:p>
            <a:pPr marL="176213" lvl="2" indent="-176213"/>
            <a:r>
              <a:rPr lang="en-US" dirty="0"/>
              <a:t>Live with in walking distance to your classes, campus events, and student resources</a:t>
            </a:r>
          </a:p>
          <a:p>
            <a:pPr marL="176213" lvl="2" indent="-176213"/>
            <a:r>
              <a:rPr lang="en-US" dirty="0"/>
              <a:t>Join one of our 190+ student organizations or come to one of our many campus events like April Craze, the International Festival, or the Multicultural Fall Festival</a:t>
            </a:r>
          </a:p>
          <a:p>
            <a:pPr marL="176213" lvl="2" indent="-176213"/>
            <a:r>
              <a:rPr lang="en-US" dirty="0"/>
              <a:t>UCIE also organizes field trips to help you explore the Dayton area, spring break trips, and camping trips</a:t>
            </a:r>
          </a:p>
          <a:p>
            <a:pPr marL="176213" lvl="2" indent="-176213"/>
            <a:r>
              <a:rPr lang="en-US" dirty="0"/>
              <a:t>Visit local sites and parks, go see a show at one of our many theatres, or explore downtown Dayton</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41651B-6F15-408A-BA86-F7C4502C35A7}"/>
              </a:ext>
            </a:extLst>
          </p:cNvPr>
          <p:cNvSpPr>
            <a:spLocks noGrp="1"/>
          </p:cNvSpPr>
          <p:nvPr>
            <p:ph type="title"/>
          </p:nvPr>
        </p:nvSpPr>
        <p:spPr>
          <a:xfrm>
            <a:off x="294968" y="483886"/>
            <a:ext cx="8229600" cy="1143000"/>
          </a:xfrm>
        </p:spPr>
        <p:txBody>
          <a:bodyPr/>
          <a:lstStyle/>
          <a:p>
            <a:r>
              <a:rPr lang="en-US" sz="2800" dirty="0"/>
              <a:t>Student Testimonials</a:t>
            </a:r>
            <a:endParaRPr lang="en-IN" sz="2800" dirty="0"/>
          </a:p>
        </p:txBody>
      </p:sp>
      <p:pic>
        <p:nvPicPr>
          <p:cNvPr id="8" name="Picture 7">
            <a:extLst>
              <a:ext uri="{FF2B5EF4-FFF2-40B4-BE49-F238E27FC236}">
                <a16:creationId xmlns:a16="http://schemas.microsoft.com/office/drawing/2014/main" id="{C8DDFC7E-6140-4991-8B75-B9F46BD577A1}"/>
              </a:ext>
            </a:extLst>
          </p:cNvPr>
          <p:cNvPicPr>
            <a:picLocks noChangeAspect="1"/>
          </p:cNvPicPr>
          <p:nvPr/>
        </p:nvPicPr>
        <p:blipFill>
          <a:blip r:embed="rId2"/>
          <a:stretch>
            <a:fillRect/>
          </a:stretch>
        </p:blipFill>
        <p:spPr>
          <a:xfrm>
            <a:off x="294968" y="4029341"/>
            <a:ext cx="8462597" cy="2596794"/>
          </a:xfrm>
          <a:prstGeom prst="rect">
            <a:avLst/>
          </a:prstGeom>
        </p:spPr>
      </p:pic>
      <p:pic>
        <p:nvPicPr>
          <p:cNvPr id="10" name="Picture 9">
            <a:extLst>
              <a:ext uri="{FF2B5EF4-FFF2-40B4-BE49-F238E27FC236}">
                <a16:creationId xmlns:a16="http://schemas.microsoft.com/office/drawing/2014/main" id="{EBAF1474-4119-42B4-9164-8CDACE5EF304}"/>
              </a:ext>
            </a:extLst>
          </p:cNvPr>
          <p:cNvPicPr>
            <a:picLocks noChangeAspect="1"/>
          </p:cNvPicPr>
          <p:nvPr/>
        </p:nvPicPr>
        <p:blipFill>
          <a:blip r:embed="rId3"/>
          <a:stretch>
            <a:fillRect/>
          </a:stretch>
        </p:blipFill>
        <p:spPr>
          <a:xfrm>
            <a:off x="4572000" y="1245811"/>
            <a:ext cx="4415668" cy="2596794"/>
          </a:xfrm>
          <a:prstGeom prst="rect">
            <a:avLst/>
          </a:prstGeom>
        </p:spPr>
      </p:pic>
      <p:pic>
        <p:nvPicPr>
          <p:cNvPr id="12" name="Picture 11">
            <a:extLst>
              <a:ext uri="{FF2B5EF4-FFF2-40B4-BE49-F238E27FC236}">
                <a16:creationId xmlns:a16="http://schemas.microsoft.com/office/drawing/2014/main" id="{33FA5C3E-248F-4687-BCDF-633B5D36CB7F}"/>
              </a:ext>
            </a:extLst>
          </p:cNvPr>
          <p:cNvPicPr>
            <a:picLocks noChangeAspect="1"/>
          </p:cNvPicPr>
          <p:nvPr/>
        </p:nvPicPr>
        <p:blipFill>
          <a:blip r:embed="rId4"/>
          <a:stretch>
            <a:fillRect/>
          </a:stretch>
        </p:blipFill>
        <p:spPr>
          <a:xfrm>
            <a:off x="85724" y="1245810"/>
            <a:ext cx="4486275" cy="2596794"/>
          </a:xfrm>
          <a:prstGeom prst="rect">
            <a:avLst/>
          </a:prstGeom>
        </p:spPr>
      </p:pic>
    </p:spTree>
    <p:extLst>
      <p:ext uri="{BB962C8B-B14F-4D97-AF65-F5344CB8AC3E}">
        <p14:creationId xmlns:p14="http://schemas.microsoft.com/office/powerpoint/2010/main" val="1586790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47" descr="Image result for wright state university"/>
          <p:cNvPicPr preferRelativeResize="0"/>
          <p:nvPr/>
        </p:nvPicPr>
        <p:blipFill rotWithShape="1">
          <a:blip r:embed="rId3">
            <a:alphaModFix/>
          </a:blip>
          <a:srcRect/>
          <a:stretch/>
        </p:blipFill>
        <p:spPr>
          <a:xfrm>
            <a:off x="671400" y="2046590"/>
            <a:ext cx="7801200" cy="453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ctrTitle"/>
          </p:nvPr>
        </p:nvSpPr>
        <p:spPr>
          <a:xfrm>
            <a:off x="5327644" y="696987"/>
            <a:ext cx="3031592"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3500"/>
              <a:buFont typeface="Arial"/>
              <a:buNone/>
            </a:pPr>
            <a:r>
              <a:rPr lang="en-US" dirty="0"/>
              <a:t>Wright State  University</a:t>
            </a:r>
            <a:endParaRPr dirty="0"/>
          </a:p>
        </p:txBody>
      </p:sp>
      <p:sp>
        <p:nvSpPr>
          <p:cNvPr id="211" name="Google Shape;211;p34"/>
          <p:cNvSpPr txBox="1">
            <a:spLocks noGrp="1"/>
          </p:cNvSpPr>
          <p:nvPr>
            <p:ph type="subTitle" idx="1"/>
          </p:nvPr>
        </p:nvSpPr>
        <p:spPr>
          <a:xfrm>
            <a:off x="5285440" y="2243685"/>
            <a:ext cx="318331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800"/>
              <a:buNone/>
            </a:pPr>
            <a:r>
              <a:rPr lang="en-US" sz="2800" dirty="0"/>
              <a:t>Birth place of the Wright brothers – pioneers of the first successful airplane.</a:t>
            </a:r>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393032" y="754268"/>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dirty="0"/>
              <a:t>Why Dayton?	</a:t>
            </a:r>
            <a:endParaRPr sz="4200" dirty="0"/>
          </a:p>
        </p:txBody>
      </p:sp>
      <p:sp>
        <p:nvSpPr>
          <p:cNvPr id="217" name="Google Shape;217;p35"/>
          <p:cNvSpPr txBox="1">
            <a:spLocks noGrp="1"/>
          </p:cNvSpPr>
          <p:nvPr>
            <p:ph type="body" idx="1"/>
          </p:nvPr>
        </p:nvSpPr>
        <p:spPr>
          <a:xfrm>
            <a:off x="344906" y="1835251"/>
            <a:ext cx="8496892" cy="4131000"/>
          </a:xfrm>
          <a:prstGeom prst="rect">
            <a:avLst/>
          </a:prstGeom>
        </p:spPr>
        <p:txBody>
          <a:bodyPr spcFirstLastPara="1" wrap="square" lIns="91425" tIns="45700" rIns="91425" bIns="45700" anchor="t" anchorCtr="0">
            <a:noAutofit/>
          </a:bodyPr>
          <a:lstStyle/>
          <a:p>
            <a:pPr marL="0" lvl="0" indent="0" algn="just" rtl="0">
              <a:spcBef>
                <a:spcPts val="640"/>
              </a:spcBef>
              <a:spcAft>
                <a:spcPts val="0"/>
              </a:spcAft>
              <a:buNone/>
            </a:pPr>
            <a:r>
              <a:rPr lang="en-US" sz="2600" dirty="0"/>
              <a:t>Wright State University is located in a safe area just 11 miles from downtown Dayton - a city that combines an affordable cost of living while bustling with activities. Dayton has convenient public transportation that connects directly to Wright State so that you can experience all that Dayton has to offer, no matter where you live. You’ll also be close to major cities like Columbus, Indianapolis, Cincinnati and Chicago. </a:t>
            </a:r>
            <a:endParaRPr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457200" y="77031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Arial"/>
              <a:buNone/>
            </a:pPr>
            <a:r>
              <a:rPr lang="en-US" sz="4200" dirty="0"/>
              <a:t>About Wright State University</a:t>
            </a:r>
            <a:endParaRPr sz="4200" dirty="0"/>
          </a:p>
        </p:txBody>
      </p:sp>
      <p:sp>
        <p:nvSpPr>
          <p:cNvPr id="223" name="Google Shape;223;p36"/>
          <p:cNvSpPr txBox="1">
            <a:spLocks noGrp="1"/>
          </p:cNvSpPr>
          <p:nvPr>
            <p:ph type="body" idx="1"/>
          </p:nvPr>
        </p:nvSpPr>
        <p:spPr>
          <a:xfrm>
            <a:off x="-580726" y="1899133"/>
            <a:ext cx="9777049" cy="4958867"/>
          </a:xfrm>
          <a:prstGeom prst="rect">
            <a:avLst/>
          </a:prstGeom>
          <a:noFill/>
          <a:ln>
            <a:noFill/>
          </a:ln>
        </p:spPr>
        <p:txBody>
          <a:bodyPr spcFirstLastPara="1" wrap="square" lIns="91425" tIns="45700" rIns="91425" bIns="45700" anchor="t" anchorCtr="0">
            <a:noAutofit/>
          </a:bodyPr>
          <a:lstStyle/>
          <a:p>
            <a:pPr lvl="2"/>
            <a:r>
              <a:rPr lang="en-US" dirty="0"/>
              <a:t>State-of-the-art research facilities, outstanding faculty members, and extensive library resources along with personal attention and support from a diverse and welcoming campus community</a:t>
            </a:r>
            <a:endParaRPr dirty="0"/>
          </a:p>
          <a:p>
            <a:pPr lvl="2"/>
            <a:r>
              <a:rPr lang="en-US" dirty="0"/>
              <a:t>Located in Fairborn, 11.6 miles east of downtown Dayton</a:t>
            </a:r>
            <a:endParaRPr dirty="0"/>
          </a:p>
          <a:p>
            <a:pPr lvl="2"/>
            <a:r>
              <a:rPr lang="en-US" dirty="0"/>
              <a:t>18,000 students – 1,800 international students</a:t>
            </a:r>
            <a:endParaRPr dirty="0"/>
          </a:p>
          <a:p>
            <a:pPr lvl="2"/>
            <a:r>
              <a:rPr lang="en-US" dirty="0"/>
              <a:t>8 colleges and 3 schools offer more than 100 undergraduate degrees and 76 Doctoral/Masters/Professional degrees</a:t>
            </a:r>
            <a:endParaRPr dirty="0"/>
          </a:p>
          <a:p>
            <a:pPr lvl="2"/>
            <a:r>
              <a:rPr lang="en-US" dirty="0"/>
              <a:t>The university is accredited by the Higher Learning Commission at the doctoral degree-granting level</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457200" y="770310"/>
            <a:ext cx="8229600" cy="1143000"/>
          </a:xfrm>
          <a:prstGeom prst="rect">
            <a:avLst/>
          </a:prstGeom>
          <a:noFill/>
          <a:ln>
            <a:noFill/>
          </a:ln>
        </p:spPr>
        <p:txBody>
          <a:bodyPr spcFirstLastPara="1" wrap="square" lIns="91425" tIns="45700" rIns="91425" bIns="45700" anchor="ctr" anchorCtr="0">
            <a:noAutofit/>
          </a:bodyPr>
          <a:lstStyle/>
          <a:p>
            <a:pPr lvl="0"/>
            <a:r>
              <a:rPr lang="en-US" sz="4200" dirty="0"/>
              <a:t>About Dayton Campus</a:t>
            </a:r>
            <a:endParaRPr sz="4200" dirty="0"/>
          </a:p>
        </p:txBody>
      </p:sp>
      <p:sp>
        <p:nvSpPr>
          <p:cNvPr id="223" name="Google Shape;223;p36"/>
          <p:cNvSpPr txBox="1">
            <a:spLocks noGrp="1"/>
          </p:cNvSpPr>
          <p:nvPr>
            <p:ph type="body" idx="1"/>
          </p:nvPr>
        </p:nvSpPr>
        <p:spPr>
          <a:xfrm>
            <a:off x="-580726" y="1899133"/>
            <a:ext cx="9777049" cy="4958867"/>
          </a:xfrm>
          <a:prstGeom prst="rect">
            <a:avLst/>
          </a:prstGeom>
          <a:noFill/>
          <a:ln>
            <a:noFill/>
          </a:ln>
        </p:spPr>
        <p:txBody>
          <a:bodyPr spcFirstLastPara="1" wrap="square" lIns="91425" tIns="45700" rIns="91425" bIns="45700" anchor="t" anchorCtr="0">
            <a:noAutofit/>
          </a:bodyPr>
          <a:lstStyle/>
          <a:p>
            <a:pPr lvl="2"/>
            <a:r>
              <a:rPr lang="en-US" dirty="0"/>
              <a:t>Multiple options for finding food and clothing close to the campus. Two major supermarkets Kroger and Meijer are close to Wright State’s campus</a:t>
            </a:r>
          </a:p>
          <a:p>
            <a:pPr lvl="2"/>
            <a:r>
              <a:rPr lang="en-US" dirty="0"/>
              <a:t>The Mall at Fairfield Commons, only a short drive from campus</a:t>
            </a:r>
          </a:p>
          <a:p>
            <a:pPr lvl="2"/>
            <a:r>
              <a:rPr lang="en-US" dirty="0"/>
              <a:t>Home to the National Museum of the U.S. Air Force, the world’s largest and oldest military aviation museum</a:t>
            </a:r>
          </a:p>
          <a:p>
            <a:pPr lvl="2"/>
            <a:r>
              <a:rPr lang="en-US" dirty="0"/>
              <a:t>The famous ‘Five Rivers MetroParks’ provides outdoor recreation and education experiences</a:t>
            </a:r>
          </a:p>
          <a:p>
            <a:pPr lvl="2"/>
            <a:r>
              <a:rPr lang="en-US" dirty="0"/>
              <a:t>The Midwest’s largest amusement and waterpark, Kings Island, is just 35 miles south of Dayton</a:t>
            </a:r>
          </a:p>
          <a:p>
            <a:pPr marL="990600" lvl="2" indent="0">
              <a:buNone/>
            </a:pPr>
            <a:endParaRPr lang="en-US" dirty="0"/>
          </a:p>
        </p:txBody>
      </p:sp>
    </p:spTree>
    <p:extLst>
      <p:ext uri="{BB962C8B-B14F-4D97-AF65-F5344CB8AC3E}">
        <p14:creationId xmlns:p14="http://schemas.microsoft.com/office/powerpoint/2010/main" val="4074704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457200" y="770310"/>
            <a:ext cx="8229600" cy="1143000"/>
          </a:xfrm>
          <a:prstGeom prst="rect">
            <a:avLst/>
          </a:prstGeom>
          <a:noFill/>
          <a:ln>
            <a:noFill/>
          </a:ln>
        </p:spPr>
        <p:txBody>
          <a:bodyPr spcFirstLastPara="1" wrap="square" lIns="91425" tIns="45700" rIns="91425" bIns="45700" anchor="ctr" anchorCtr="0">
            <a:noAutofit/>
          </a:bodyPr>
          <a:lstStyle/>
          <a:p>
            <a:pPr lvl="0"/>
            <a:r>
              <a:rPr lang="en-US" sz="4200" dirty="0"/>
              <a:t>Colleges and Schools</a:t>
            </a:r>
            <a:endParaRPr sz="4200" dirty="0"/>
          </a:p>
        </p:txBody>
      </p:sp>
      <p:sp>
        <p:nvSpPr>
          <p:cNvPr id="223" name="Google Shape;223;p36"/>
          <p:cNvSpPr txBox="1">
            <a:spLocks noGrp="1"/>
          </p:cNvSpPr>
          <p:nvPr>
            <p:ph type="body" idx="1"/>
          </p:nvPr>
        </p:nvSpPr>
        <p:spPr>
          <a:xfrm>
            <a:off x="-580726" y="1899133"/>
            <a:ext cx="9777049" cy="4958867"/>
          </a:xfrm>
          <a:prstGeom prst="rect">
            <a:avLst/>
          </a:prstGeom>
          <a:noFill/>
          <a:ln>
            <a:noFill/>
          </a:ln>
        </p:spPr>
        <p:txBody>
          <a:bodyPr spcFirstLastPara="1" wrap="square" lIns="91425" tIns="45700" rIns="91425" bIns="45700" anchor="t" anchorCtr="0">
            <a:noAutofit/>
          </a:bodyPr>
          <a:lstStyle/>
          <a:p>
            <a:pPr lvl="2"/>
            <a:r>
              <a:rPr lang="en-US" dirty="0"/>
              <a:t>College of Engineering and Computer Science</a:t>
            </a:r>
          </a:p>
          <a:p>
            <a:pPr lvl="2"/>
            <a:r>
              <a:rPr lang="en-US" dirty="0"/>
              <a:t>Raj Soin College of Business</a:t>
            </a:r>
          </a:p>
          <a:p>
            <a:pPr lvl="2"/>
            <a:r>
              <a:rPr lang="en-US" dirty="0"/>
              <a:t>College of Science and Mathematics</a:t>
            </a:r>
          </a:p>
          <a:p>
            <a:pPr lvl="2"/>
            <a:r>
              <a:rPr lang="en-US" dirty="0"/>
              <a:t>College of Liberal Arts</a:t>
            </a:r>
          </a:p>
          <a:p>
            <a:pPr lvl="2"/>
            <a:r>
              <a:rPr lang="en-US" dirty="0" err="1"/>
              <a:t>Boonshoft</a:t>
            </a:r>
            <a:r>
              <a:rPr lang="en-US" dirty="0"/>
              <a:t> school of Medicine</a:t>
            </a:r>
          </a:p>
          <a:p>
            <a:pPr lvl="2"/>
            <a:r>
              <a:rPr lang="en-US" dirty="0"/>
              <a:t>College of Education and Human Services</a:t>
            </a:r>
          </a:p>
          <a:p>
            <a:pPr lvl="2"/>
            <a:r>
              <a:rPr lang="en-US" dirty="0"/>
              <a:t>College of Nursing and Health </a:t>
            </a:r>
          </a:p>
          <a:p>
            <a:pPr lvl="2"/>
            <a:r>
              <a:rPr lang="en-US" dirty="0"/>
              <a:t>School of Professional Psychology</a:t>
            </a:r>
          </a:p>
          <a:p>
            <a:pPr lvl="2"/>
            <a:endParaRPr lang="en-US" dirty="0"/>
          </a:p>
          <a:p>
            <a:pPr marL="990600" lvl="2" indent="0">
              <a:buNone/>
            </a:pPr>
            <a:endParaRPr lang="en-US" dirty="0"/>
          </a:p>
        </p:txBody>
      </p:sp>
    </p:spTree>
    <p:extLst>
      <p:ext uri="{BB962C8B-B14F-4D97-AF65-F5344CB8AC3E}">
        <p14:creationId xmlns:p14="http://schemas.microsoft.com/office/powerpoint/2010/main" val="3046104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a:spLocks noGrp="1"/>
          </p:cNvSpPr>
          <p:nvPr>
            <p:ph type="title"/>
          </p:nvPr>
        </p:nvSpPr>
        <p:spPr>
          <a:xfrm>
            <a:off x="457200" y="946772"/>
            <a:ext cx="8686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59"/>
              <a:buFont typeface="Arial"/>
              <a:buNone/>
            </a:pPr>
            <a:r>
              <a:rPr lang="en-US" sz="4200" dirty="0"/>
              <a:t>College of Engineering and Computer Science</a:t>
            </a:r>
            <a:endParaRPr sz="4200" dirty="0"/>
          </a:p>
        </p:txBody>
      </p:sp>
      <p:sp>
        <p:nvSpPr>
          <p:cNvPr id="253" name="Google Shape;253;p41"/>
          <p:cNvSpPr txBox="1">
            <a:spLocks noGrp="1"/>
          </p:cNvSpPr>
          <p:nvPr>
            <p:ph type="body" idx="1"/>
          </p:nvPr>
        </p:nvSpPr>
        <p:spPr>
          <a:xfrm>
            <a:off x="425116" y="2208167"/>
            <a:ext cx="8229600" cy="4131141"/>
          </a:xfrm>
          <a:prstGeom prst="rect">
            <a:avLst/>
          </a:prstGeom>
          <a:noFill/>
          <a:ln>
            <a:noFill/>
          </a:ln>
        </p:spPr>
        <p:txBody>
          <a:bodyPr spcFirstLastPara="1" wrap="square" lIns="91425" tIns="45700" rIns="91425" bIns="45700" anchor="t" anchorCtr="0">
            <a:noAutofit/>
          </a:bodyPr>
          <a:lstStyle/>
          <a:p>
            <a:pPr marL="342900" lvl="0" indent="-342900" algn="l" rtl="0">
              <a:spcBef>
                <a:spcPts val="400"/>
              </a:spcBef>
              <a:spcAft>
                <a:spcPts val="0"/>
              </a:spcAft>
              <a:buClr>
                <a:schemeClr val="dk1"/>
              </a:buClr>
              <a:buSzPts val="2000"/>
              <a:buChar char="•"/>
            </a:pPr>
            <a:r>
              <a:rPr lang="en-US" sz="2000" dirty="0"/>
              <a:t>Computer Engineering </a:t>
            </a:r>
            <a:endParaRPr sz="2000" dirty="0"/>
          </a:p>
          <a:p>
            <a:pPr marL="342900" lvl="0" indent="-342900" algn="l" rtl="0">
              <a:spcBef>
                <a:spcPts val="400"/>
              </a:spcBef>
              <a:spcAft>
                <a:spcPts val="0"/>
              </a:spcAft>
              <a:buClr>
                <a:schemeClr val="dk1"/>
              </a:buClr>
              <a:buSzPts val="2000"/>
              <a:buChar char="•"/>
            </a:pPr>
            <a:r>
              <a:rPr lang="en-US" sz="2000" dirty="0"/>
              <a:t>Computer Science </a:t>
            </a:r>
            <a:endParaRPr sz="2000" dirty="0"/>
          </a:p>
          <a:p>
            <a:pPr marL="342900" lvl="0" indent="-342900" algn="l" rtl="0">
              <a:spcBef>
                <a:spcPts val="400"/>
              </a:spcBef>
              <a:spcAft>
                <a:spcPts val="0"/>
              </a:spcAft>
              <a:buClr>
                <a:schemeClr val="dk1"/>
              </a:buClr>
              <a:buSzPts val="2000"/>
              <a:buChar char="•"/>
            </a:pPr>
            <a:r>
              <a:rPr lang="en-US" sz="2000" dirty="0"/>
              <a:t>Electrical and Computer Engineering Technology </a:t>
            </a:r>
            <a:endParaRPr sz="2000" dirty="0"/>
          </a:p>
          <a:p>
            <a:pPr marL="342900" lvl="0" indent="-342900" algn="l" rtl="0">
              <a:spcBef>
                <a:spcPts val="400"/>
              </a:spcBef>
              <a:spcAft>
                <a:spcPts val="0"/>
              </a:spcAft>
              <a:buClr>
                <a:schemeClr val="dk1"/>
              </a:buClr>
              <a:buSzPts val="2000"/>
              <a:buChar char="•"/>
            </a:pPr>
            <a:r>
              <a:rPr lang="en-US" sz="2000" dirty="0"/>
              <a:t>Electrical Engineering</a:t>
            </a:r>
          </a:p>
          <a:p>
            <a:pPr marL="342900" lvl="0" indent="-342900">
              <a:spcBef>
                <a:spcPts val="400"/>
              </a:spcBef>
              <a:buSzPts val="2000"/>
            </a:pPr>
            <a:r>
              <a:rPr lang="en-US" sz="2000" dirty="0"/>
              <a:t>Aerospace Systems Engineering</a:t>
            </a:r>
            <a:endParaRPr sz="2000" dirty="0"/>
          </a:p>
          <a:p>
            <a:pPr marL="342900" lvl="0" indent="-342900" algn="l" rtl="0">
              <a:spcBef>
                <a:spcPts val="400"/>
              </a:spcBef>
              <a:spcAft>
                <a:spcPts val="0"/>
              </a:spcAft>
              <a:buClr>
                <a:schemeClr val="dk1"/>
              </a:buClr>
              <a:buSzPts val="2000"/>
              <a:buChar char="•"/>
            </a:pPr>
            <a:r>
              <a:rPr lang="en-US" sz="2000" dirty="0"/>
              <a:t>Industrial and Systems Engineering </a:t>
            </a:r>
            <a:endParaRPr sz="2000" dirty="0"/>
          </a:p>
          <a:p>
            <a:pPr marL="342900" lvl="0" indent="-342900" algn="l" rtl="0">
              <a:spcBef>
                <a:spcPts val="400"/>
              </a:spcBef>
              <a:spcAft>
                <a:spcPts val="0"/>
              </a:spcAft>
              <a:buClr>
                <a:schemeClr val="dk1"/>
              </a:buClr>
              <a:buSzPts val="2000"/>
              <a:buChar char="•"/>
            </a:pPr>
            <a:r>
              <a:rPr lang="en-US" sz="2000" dirty="0"/>
              <a:t>Materials Science and Engineering </a:t>
            </a:r>
            <a:endParaRPr sz="2000" dirty="0"/>
          </a:p>
          <a:p>
            <a:pPr marL="342900" lvl="0" indent="-342900" algn="l" rtl="0">
              <a:spcBef>
                <a:spcPts val="400"/>
              </a:spcBef>
              <a:spcAft>
                <a:spcPts val="0"/>
              </a:spcAft>
              <a:buClr>
                <a:schemeClr val="dk1"/>
              </a:buClr>
              <a:buSzPts val="2000"/>
              <a:buChar char="•"/>
            </a:pPr>
            <a:r>
              <a:rPr lang="en-US" sz="2000" dirty="0"/>
              <a:t>Mechanical Engineering </a:t>
            </a:r>
            <a:endParaRPr sz="2000" dirty="0"/>
          </a:p>
          <a:p>
            <a:pPr marL="342900" indent="-342900">
              <a:spcBef>
                <a:spcPts val="400"/>
              </a:spcBef>
              <a:buSzPts val="2000"/>
            </a:pPr>
            <a:r>
              <a:rPr lang="en-US" sz="2000" dirty="0"/>
              <a:t>Biomedical Engineering </a:t>
            </a:r>
            <a:endParaRPr sz="2000" dirty="0"/>
          </a:p>
          <a:p>
            <a:pPr marL="342900" lvl="0" indent="-342900" algn="l" rtl="0">
              <a:spcBef>
                <a:spcPts val="400"/>
              </a:spcBef>
              <a:spcAft>
                <a:spcPts val="0"/>
              </a:spcAft>
              <a:buClr>
                <a:schemeClr val="dk1"/>
              </a:buClr>
              <a:buSzPts val="2000"/>
              <a:buChar char="•"/>
            </a:pPr>
            <a:r>
              <a:rPr lang="en-US" sz="2000" dirty="0"/>
              <a:t>Cyber Security </a:t>
            </a:r>
            <a:endParaRPr sz="2000" dirty="0"/>
          </a:p>
          <a:p>
            <a:pPr marL="342900" lvl="0" indent="-342900" algn="l" rtl="0">
              <a:spcBef>
                <a:spcPts val="400"/>
              </a:spcBef>
              <a:spcAft>
                <a:spcPts val="0"/>
              </a:spcAft>
              <a:buClr>
                <a:schemeClr val="dk1"/>
              </a:buClr>
              <a:buSzPts val="2000"/>
              <a:buChar char="•"/>
            </a:pPr>
            <a:r>
              <a:rPr lang="en-US" sz="2000" dirty="0"/>
              <a:t>Renewable and Clean Energy Engineering</a:t>
            </a:r>
            <a:endParaRP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9"/>
          <p:cNvSpPr txBox="1">
            <a:spLocks noGrp="1"/>
          </p:cNvSpPr>
          <p:nvPr>
            <p:ph type="title"/>
          </p:nvPr>
        </p:nvSpPr>
        <p:spPr>
          <a:xfrm>
            <a:off x="457200" y="706142"/>
            <a:ext cx="8229600" cy="1143000"/>
          </a:xfrm>
          <a:prstGeom prst="rect">
            <a:avLst/>
          </a:prstGeom>
          <a:noFill/>
          <a:ln>
            <a:noFill/>
          </a:ln>
        </p:spPr>
        <p:txBody>
          <a:bodyPr spcFirstLastPara="1" wrap="square" lIns="91425" tIns="45700" rIns="91425" bIns="45700" anchor="ctr" anchorCtr="0">
            <a:noAutofit/>
          </a:bodyPr>
          <a:lstStyle/>
          <a:p>
            <a:pPr marL="0" indent="0"/>
            <a:r>
              <a:rPr lang="en-US" sz="4200" dirty="0"/>
              <a:t>Raj Soin School of Business</a:t>
            </a:r>
            <a:endParaRPr sz="4200" dirty="0"/>
          </a:p>
        </p:txBody>
      </p:sp>
      <p:sp>
        <p:nvSpPr>
          <p:cNvPr id="241" name="Google Shape;241;p39"/>
          <p:cNvSpPr txBox="1">
            <a:spLocks noGrp="1"/>
          </p:cNvSpPr>
          <p:nvPr>
            <p:ph type="body" idx="1"/>
          </p:nvPr>
        </p:nvSpPr>
        <p:spPr>
          <a:xfrm>
            <a:off x="601576" y="1582009"/>
            <a:ext cx="8085224" cy="5131093"/>
          </a:xfrm>
          <a:prstGeom prst="rect">
            <a:avLst/>
          </a:prstGeom>
          <a:noFill/>
          <a:ln>
            <a:noFill/>
          </a:ln>
        </p:spPr>
        <p:txBody>
          <a:bodyPr spcFirstLastPara="1" wrap="square" lIns="91425" tIns="45700" rIns="91425" bIns="45700" anchor="t" anchorCtr="0">
            <a:noAutofit/>
          </a:bodyPr>
          <a:lstStyle/>
          <a:p>
            <a:pPr marL="273050" lvl="2" indent="-273050"/>
            <a:r>
              <a:rPr lang="en-US" sz="2000" dirty="0"/>
              <a:t>Master of Accountancy</a:t>
            </a:r>
          </a:p>
          <a:p>
            <a:pPr marL="273050" lvl="2" indent="-273050"/>
            <a:r>
              <a:rPr lang="en-US" sz="2000" dirty="0"/>
              <a:t>Master of Business Administration (MBA)</a:t>
            </a:r>
          </a:p>
          <a:p>
            <a:pPr marL="730250" lvl="3" indent="-273050"/>
            <a:r>
              <a:rPr lang="en-US" dirty="0"/>
              <a:t>Business economics</a:t>
            </a:r>
          </a:p>
          <a:p>
            <a:pPr marL="730250" lvl="3" indent="-273050"/>
            <a:r>
              <a:rPr lang="en-US" dirty="0"/>
              <a:t>Finance		</a:t>
            </a:r>
          </a:p>
          <a:p>
            <a:pPr marL="730250" lvl="3" indent="-273050"/>
            <a:r>
              <a:rPr lang="en-US" dirty="0"/>
              <a:t>Health care management</a:t>
            </a:r>
          </a:p>
          <a:p>
            <a:pPr marL="730250" lvl="3" indent="-273050"/>
            <a:r>
              <a:rPr lang="en-US" dirty="0"/>
              <a:t>Interdisciplinary business</a:t>
            </a:r>
          </a:p>
          <a:p>
            <a:pPr marL="730250" lvl="3" indent="-273050"/>
            <a:r>
              <a:rPr lang="en-US" dirty="0"/>
              <a:t>International business</a:t>
            </a:r>
          </a:p>
          <a:p>
            <a:pPr marL="730250" lvl="3" indent="-273050"/>
            <a:r>
              <a:rPr lang="en-US" dirty="0"/>
              <a:t>Investments</a:t>
            </a:r>
          </a:p>
          <a:p>
            <a:pPr marL="730250" lvl="3" indent="-273050"/>
            <a:r>
              <a:rPr lang="en-US" dirty="0"/>
              <a:t>Management, innovation, and change</a:t>
            </a:r>
          </a:p>
          <a:p>
            <a:pPr marL="730250" lvl="3" indent="-273050"/>
            <a:r>
              <a:rPr lang="en-US" dirty="0"/>
              <a:t>Marketing</a:t>
            </a:r>
          </a:p>
          <a:p>
            <a:pPr marL="730250" lvl="3" indent="-273050"/>
            <a:r>
              <a:rPr lang="en-US" dirty="0"/>
              <a:t>New venture creation</a:t>
            </a:r>
          </a:p>
          <a:p>
            <a:pPr marL="730250" lvl="3" indent="-273050"/>
            <a:r>
              <a:rPr lang="en-US" dirty="0"/>
              <a:t>Project management</a:t>
            </a:r>
          </a:p>
          <a:p>
            <a:pPr marL="273050" lvl="2" indent="-273050"/>
            <a:r>
              <a:rPr lang="en-US" sz="2000" dirty="0"/>
              <a:t>Masters in Marketing Analytics and Business Insights</a:t>
            </a:r>
          </a:p>
          <a:p>
            <a:pPr marL="273050" lvl="2" indent="-273050"/>
            <a:r>
              <a:rPr lang="en-US" sz="2000" dirty="0"/>
              <a:t>Master of Science in Social and Applied Economics</a:t>
            </a:r>
          </a:p>
          <a:p>
            <a:pPr marL="273050" lvl="2" indent="-273050"/>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4"/>
          <p:cNvSpPr txBox="1">
            <a:spLocks noGrp="1"/>
          </p:cNvSpPr>
          <p:nvPr>
            <p:ph type="body" idx="1"/>
          </p:nvPr>
        </p:nvSpPr>
        <p:spPr>
          <a:xfrm>
            <a:off x="280738" y="2115921"/>
            <a:ext cx="4038600" cy="4131000"/>
          </a:xfrm>
          <a:prstGeom prst="rect">
            <a:avLst/>
          </a:prstGeom>
        </p:spPr>
        <p:txBody>
          <a:bodyPr spcFirstLastPara="1" wrap="square" lIns="91425" tIns="45700" rIns="91425" bIns="45700" anchor="t" anchorCtr="0">
            <a:noAutofit/>
          </a:bodyPr>
          <a:lstStyle/>
          <a:p>
            <a:pPr marL="457200" lvl="0" indent="-368300" algn="l" rtl="0">
              <a:spcBef>
                <a:spcPts val="560"/>
              </a:spcBef>
              <a:spcAft>
                <a:spcPts val="0"/>
              </a:spcAft>
              <a:buSzPts val="2200"/>
              <a:buChar char="•"/>
            </a:pPr>
            <a:r>
              <a:rPr lang="en-US" sz="2000" dirty="0"/>
              <a:t>Anatomy</a:t>
            </a:r>
            <a:endParaRPr sz="2000" dirty="0"/>
          </a:p>
          <a:p>
            <a:pPr marL="457200" lvl="0" indent="-368300" algn="l" rtl="0">
              <a:spcBef>
                <a:spcPts val="0"/>
              </a:spcBef>
              <a:spcAft>
                <a:spcPts val="0"/>
              </a:spcAft>
              <a:buSzPts val="2200"/>
              <a:buChar char="•"/>
            </a:pPr>
            <a:r>
              <a:rPr lang="en-US" sz="2000" dirty="0"/>
              <a:t>Applied Mathematics</a:t>
            </a:r>
            <a:endParaRPr sz="2000" dirty="0"/>
          </a:p>
          <a:p>
            <a:pPr marL="457200" lvl="0" indent="-368300" algn="l" rtl="0">
              <a:spcBef>
                <a:spcPts val="0"/>
              </a:spcBef>
              <a:spcAft>
                <a:spcPts val="0"/>
              </a:spcAft>
              <a:buSzPts val="2200"/>
              <a:buChar char="•"/>
            </a:pPr>
            <a:r>
              <a:rPr lang="en-US" sz="2000" dirty="0"/>
              <a:t>Applied Statistics</a:t>
            </a:r>
            <a:endParaRPr sz="2000" dirty="0"/>
          </a:p>
          <a:p>
            <a:pPr marL="457200" lvl="0" indent="-368300" algn="l" rtl="0">
              <a:spcBef>
                <a:spcPts val="0"/>
              </a:spcBef>
              <a:spcAft>
                <a:spcPts val="0"/>
              </a:spcAft>
              <a:buSzPts val="2200"/>
              <a:buChar char="•"/>
            </a:pPr>
            <a:r>
              <a:rPr lang="en-US" sz="2000" dirty="0"/>
              <a:t>Biochemistry and Molecular Biology</a:t>
            </a:r>
            <a:endParaRPr sz="2000" dirty="0"/>
          </a:p>
          <a:p>
            <a:pPr marL="457200" lvl="0" indent="-368300" algn="l" rtl="0">
              <a:spcBef>
                <a:spcPts val="0"/>
              </a:spcBef>
              <a:spcAft>
                <a:spcPts val="0"/>
              </a:spcAft>
              <a:buSzPts val="2200"/>
              <a:buChar char="•"/>
            </a:pPr>
            <a:r>
              <a:rPr lang="en-US" sz="2000" dirty="0"/>
              <a:t>Biological Sciences </a:t>
            </a:r>
            <a:endParaRPr sz="2000" dirty="0"/>
          </a:p>
          <a:p>
            <a:pPr marL="457200" lvl="0" indent="-368300" algn="l" rtl="0">
              <a:spcBef>
                <a:spcPts val="0"/>
              </a:spcBef>
              <a:spcAft>
                <a:spcPts val="0"/>
              </a:spcAft>
              <a:buSzPts val="2200"/>
              <a:buChar char="•"/>
            </a:pPr>
            <a:r>
              <a:rPr lang="en-US" sz="2000" dirty="0"/>
              <a:t>Chemistry</a:t>
            </a:r>
            <a:endParaRPr sz="2000" dirty="0"/>
          </a:p>
          <a:p>
            <a:pPr marL="457200" lvl="0" indent="-368300" algn="l" rtl="0">
              <a:spcBef>
                <a:spcPts val="0"/>
              </a:spcBef>
              <a:spcAft>
                <a:spcPts val="0"/>
              </a:spcAft>
              <a:buSzPts val="2200"/>
              <a:buChar char="•"/>
            </a:pPr>
            <a:r>
              <a:rPr lang="en-US" sz="2000" dirty="0"/>
              <a:t>Clinical Laboratory Science</a:t>
            </a:r>
            <a:endParaRPr sz="2000" dirty="0"/>
          </a:p>
          <a:p>
            <a:pPr marL="457200" lvl="0" indent="-368300" algn="l" rtl="0">
              <a:spcBef>
                <a:spcPts val="0"/>
              </a:spcBef>
              <a:spcAft>
                <a:spcPts val="0"/>
              </a:spcAft>
              <a:buSzPts val="2200"/>
              <a:buChar char="•"/>
            </a:pPr>
            <a:r>
              <a:rPr lang="en-US" sz="2000" dirty="0"/>
              <a:t>Earth and Environmental Sciences</a:t>
            </a:r>
            <a:endParaRPr sz="2000" dirty="0"/>
          </a:p>
          <a:p>
            <a:pPr marL="457200" lvl="0" indent="-368300" algn="l" rtl="0">
              <a:spcBef>
                <a:spcPts val="0"/>
              </a:spcBef>
              <a:spcAft>
                <a:spcPts val="0"/>
              </a:spcAft>
              <a:buSzPts val="2200"/>
              <a:buChar char="•"/>
            </a:pPr>
            <a:r>
              <a:rPr lang="en-US" sz="2000" dirty="0"/>
              <a:t>Earth Science </a:t>
            </a:r>
            <a:endParaRPr sz="2000" dirty="0"/>
          </a:p>
          <a:p>
            <a:pPr marL="457200" lvl="0" indent="-368300" algn="l" rtl="0">
              <a:spcBef>
                <a:spcPts val="0"/>
              </a:spcBef>
              <a:spcAft>
                <a:spcPts val="0"/>
              </a:spcAft>
              <a:buSzPts val="2200"/>
              <a:buChar char="•"/>
            </a:pPr>
            <a:r>
              <a:rPr lang="en-US" sz="2000" dirty="0"/>
              <a:t>Environmental Science</a:t>
            </a:r>
            <a:endParaRPr sz="2000" dirty="0"/>
          </a:p>
          <a:p>
            <a:pPr marL="457200" lvl="0" indent="-368300" algn="l" rtl="0">
              <a:spcBef>
                <a:spcPts val="0"/>
              </a:spcBef>
              <a:spcAft>
                <a:spcPts val="0"/>
              </a:spcAft>
              <a:buSzPts val="2200"/>
              <a:buChar char="•"/>
            </a:pPr>
            <a:r>
              <a:rPr lang="en-US" sz="2000" dirty="0"/>
              <a:t>Human Factors/Industrial Psychology</a:t>
            </a:r>
            <a:endParaRPr sz="2000" dirty="0"/>
          </a:p>
        </p:txBody>
      </p:sp>
      <p:sp>
        <p:nvSpPr>
          <p:cNvPr id="271" name="Google Shape;271;p44"/>
          <p:cNvSpPr txBox="1">
            <a:spLocks noGrp="1"/>
          </p:cNvSpPr>
          <p:nvPr>
            <p:ph type="body" idx="2"/>
          </p:nvPr>
        </p:nvSpPr>
        <p:spPr>
          <a:xfrm>
            <a:off x="4487782" y="2115921"/>
            <a:ext cx="4271211" cy="4131000"/>
          </a:xfrm>
          <a:prstGeom prst="rect">
            <a:avLst/>
          </a:prstGeom>
        </p:spPr>
        <p:txBody>
          <a:bodyPr spcFirstLastPara="1" wrap="square" lIns="91425" tIns="45700" rIns="91425" bIns="45700" anchor="t" anchorCtr="0">
            <a:noAutofit/>
          </a:bodyPr>
          <a:lstStyle/>
          <a:p>
            <a:pPr marL="457200" lvl="0" indent="-355600" algn="l" rtl="0">
              <a:spcBef>
                <a:spcPts val="560"/>
              </a:spcBef>
              <a:spcAft>
                <a:spcPts val="0"/>
              </a:spcAft>
              <a:buSzPts val="2000"/>
              <a:buChar char="•"/>
            </a:pPr>
            <a:r>
              <a:rPr lang="en-US" sz="2000" dirty="0"/>
              <a:t>Interdisciplinary Applied Science and Mathematics</a:t>
            </a:r>
            <a:endParaRPr sz="2000" dirty="0"/>
          </a:p>
          <a:p>
            <a:pPr marL="457200" lvl="0" indent="-355600" algn="l" rtl="0">
              <a:spcBef>
                <a:spcPts val="0"/>
              </a:spcBef>
              <a:spcAft>
                <a:spcPts val="0"/>
              </a:spcAft>
              <a:buSzPts val="2000"/>
              <a:buChar char="•"/>
            </a:pPr>
            <a:r>
              <a:rPr lang="en-US" sz="2000" dirty="0"/>
              <a:t>Mathematics</a:t>
            </a:r>
            <a:endParaRPr sz="2000" dirty="0"/>
          </a:p>
          <a:p>
            <a:pPr marL="457200" lvl="0" indent="-355600" algn="l" rtl="0">
              <a:spcBef>
                <a:spcPts val="0"/>
              </a:spcBef>
              <a:spcAft>
                <a:spcPts val="0"/>
              </a:spcAft>
              <a:buSzPts val="2000"/>
              <a:buChar char="•"/>
            </a:pPr>
            <a:r>
              <a:rPr lang="en-US" sz="2000" dirty="0"/>
              <a:t>Medical Laboratory Science</a:t>
            </a:r>
            <a:endParaRPr sz="2000" dirty="0"/>
          </a:p>
          <a:p>
            <a:pPr marL="457200" lvl="0" indent="-355600" algn="l" rtl="0">
              <a:spcBef>
                <a:spcPts val="0"/>
              </a:spcBef>
              <a:spcAft>
                <a:spcPts val="0"/>
              </a:spcAft>
              <a:buSzPts val="2000"/>
              <a:buChar char="•"/>
            </a:pPr>
            <a:r>
              <a:rPr lang="en-US" sz="2000" dirty="0"/>
              <a:t>Microbiology and Immunology</a:t>
            </a:r>
            <a:endParaRPr sz="2000" dirty="0"/>
          </a:p>
          <a:p>
            <a:pPr marL="457200" lvl="0" indent="-355600" algn="l" rtl="0">
              <a:spcBef>
                <a:spcPts val="0"/>
              </a:spcBef>
              <a:spcAft>
                <a:spcPts val="0"/>
              </a:spcAft>
              <a:buSzPts val="2000"/>
              <a:buChar char="•"/>
            </a:pPr>
            <a:r>
              <a:rPr lang="en-US" sz="2000" dirty="0"/>
              <a:t>Neurosciences</a:t>
            </a:r>
            <a:endParaRPr sz="2000" dirty="0"/>
          </a:p>
          <a:p>
            <a:pPr marL="457200" lvl="0" indent="-355600" algn="l" rtl="0">
              <a:spcBef>
                <a:spcPts val="0"/>
              </a:spcBef>
              <a:spcAft>
                <a:spcPts val="0"/>
              </a:spcAft>
              <a:buSzPts val="2000"/>
              <a:buChar char="•"/>
            </a:pPr>
            <a:r>
              <a:rPr lang="en-US" sz="2000" dirty="0"/>
              <a:t>Pharmacology and Toxicology</a:t>
            </a:r>
            <a:endParaRPr sz="2000" dirty="0"/>
          </a:p>
          <a:p>
            <a:pPr marL="457200" lvl="0" indent="-355600" algn="l" rtl="0">
              <a:spcBef>
                <a:spcPts val="0"/>
              </a:spcBef>
              <a:spcAft>
                <a:spcPts val="0"/>
              </a:spcAft>
              <a:buSzPts val="2000"/>
              <a:buChar char="•"/>
            </a:pPr>
            <a:r>
              <a:rPr lang="en-US" sz="2000" dirty="0"/>
              <a:t>Physics</a:t>
            </a:r>
            <a:endParaRPr sz="2000" dirty="0"/>
          </a:p>
          <a:p>
            <a:pPr marL="457200" lvl="0" indent="-355600" algn="l" rtl="0">
              <a:spcBef>
                <a:spcPts val="0"/>
              </a:spcBef>
              <a:spcAft>
                <a:spcPts val="0"/>
              </a:spcAft>
              <a:buSzPts val="2000"/>
              <a:buChar char="•"/>
            </a:pPr>
            <a:r>
              <a:rPr lang="en-US" sz="2000" dirty="0"/>
              <a:t>Physics and Mathematics</a:t>
            </a:r>
            <a:endParaRPr sz="2000" dirty="0"/>
          </a:p>
          <a:p>
            <a:pPr marL="457200" lvl="0" indent="-355600" algn="l" rtl="0">
              <a:spcBef>
                <a:spcPts val="0"/>
              </a:spcBef>
              <a:spcAft>
                <a:spcPts val="0"/>
              </a:spcAft>
              <a:buSzPts val="2000"/>
              <a:buChar char="•"/>
            </a:pPr>
            <a:r>
              <a:rPr lang="en-US" sz="2000" dirty="0"/>
              <a:t>Physiology and Neuroscience</a:t>
            </a:r>
            <a:endParaRPr sz="2000" dirty="0"/>
          </a:p>
          <a:p>
            <a:pPr marL="457200" lvl="0" indent="-355600" algn="l" rtl="0">
              <a:spcBef>
                <a:spcPts val="0"/>
              </a:spcBef>
              <a:spcAft>
                <a:spcPts val="0"/>
              </a:spcAft>
              <a:buSzPts val="2000"/>
              <a:buChar char="•"/>
            </a:pPr>
            <a:r>
              <a:rPr lang="en-US" sz="2000" dirty="0"/>
              <a:t>Public Health </a:t>
            </a:r>
            <a:endParaRPr sz="2000" dirty="0"/>
          </a:p>
          <a:p>
            <a:pPr marL="457200" lvl="0" indent="-355600" algn="l" rtl="0">
              <a:spcBef>
                <a:spcPts val="0"/>
              </a:spcBef>
              <a:spcAft>
                <a:spcPts val="0"/>
              </a:spcAft>
              <a:buSzPts val="2000"/>
              <a:buChar char="•"/>
            </a:pPr>
            <a:r>
              <a:rPr lang="en-US" sz="2000" dirty="0"/>
              <a:t>Statistics</a:t>
            </a:r>
            <a:endParaRPr sz="2000" dirty="0"/>
          </a:p>
        </p:txBody>
      </p:sp>
      <p:sp>
        <p:nvSpPr>
          <p:cNvPr id="272" name="Google Shape;272;p44"/>
          <p:cNvSpPr txBox="1">
            <a:spLocks noGrp="1"/>
          </p:cNvSpPr>
          <p:nvPr>
            <p:ph type="title"/>
          </p:nvPr>
        </p:nvSpPr>
        <p:spPr>
          <a:xfrm>
            <a:off x="457200" y="895764"/>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dirty="0"/>
              <a:t>College of Science and Mathematics</a:t>
            </a:r>
            <a:endParaRPr sz="4200" dirty="0"/>
          </a:p>
        </p:txBody>
      </p:sp>
    </p:spTree>
  </p:cSld>
  <p:clrMapOvr>
    <a:masterClrMapping/>
  </p:clrMapOvr>
</p:sld>
</file>

<file path=ppt/theme/theme1.xml><?xml version="1.0" encoding="utf-8"?>
<a:theme xmlns:a="http://schemas.openxmlformats.org/drawingml/2006/main" name="Inside Slide Option 2 (includes different content layout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Slide Option 4 (includes title slide, title/author slide, and ending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side Slide Option 1 (includes different content layout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ver Slide Option 2 (includes title slide, title/author slide, and ending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901</Words>
  <Application>Microsoft Office PowerPoint</Application>
  <PresentationFormat>On-screen Show (4:3)</PresentationFormat>
  <Paragraphs>178</Paragraphs>
  <Slides>18</Slides>
  <Notes>15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Arial</vt:lpstr>
      <vt:lpstr>Wingdings</vt:lpstr>
      <vt:lpstr>Calibri</vt:lpstr>
      <vt:lpstr>Century</vt:lpstr>
      <vt:lpstr>Trebuchet MS</vt:lpstr>
      <vt:lpstr>Inside Slide Option 2 (includes different content layouts)</vt:lpstr>
      <vt:lpstr>Cover Slide Option 4 (includes title slide, title/author slide, and ending slide)</vt:lpstr>
      <vt:lpstr>Inside Slide Option 1 (includes different content layouts)</vt:lpstr>
      <vt:lpstr>Cover Slide Option 2 (includes title slide, title/author slide, and ending slide)</vt:lpstr>
      <vt:lpstr>PowerPoint Presentation</vt:lpstr>
      <vt:lpstr>Wright State  University</vt:lpstr>
      <vt:lpstr>Why Dayton? </vt:lpstr>
      <vt:lpstr>About Wright State University</vt:lpstr>
      <vt:lpstr>About Dayton Campus</vt:lpstr>
      <vt:lpstr>Colleges and Schools</vt:lpstr>
      <vt:lpstr>College of Engineering and Computer Science</vt:lpstr>
      <vt:lpstr>Raj Soin School of Business</vt:lpstr>
      <vt:lpstr>College of Science and Mathematics</vt:lpstr>
      <vt:lpstr>College of Liberal Arts</vt:lpstr>
      <vt:lpstr>College of Education and Human Services</vt:lpstr>
      <vt:lpstr>College of Nursing and Health</vt:lpstr>
      <vt:lpstr>Admission Requirements</vt:lpstr>
      <vt:lpstr>Cost of Academic Year 2019-2020</vt:lpstr>
      <vt:lpstr>Admission process UG/PG/Doctoral</vt:lpstr>
      <vt:lpstr>Life on Campus</vt:lpstr>
      <vt:lpstr>Student Testimonials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Apoorv Singhal</dc:creator>
  <cp:lastModifiedBy>Singhal, Apoorv</cp:lastModifiedBy>
  <cp:revision>70</cp:revision>
  <dcterms:modified xsi:type="dcterms:W3CDTF">2020-04-06T06:01:58Z</dcterms:modified>
</cp:coreProperties>
</file>