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7"/>
  </p:normalViewPr>
  <p:slideViewPr>
    <p:cSldViewPr snapToGrid="0" snapToObjects="1">
      <p:cViewPr>
        <p:scale>
          <a:sx n="101" d="100"/>
          <a:sy n="101" d="100"/>
        </p:scale>
        <p:origin x="-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C24D7-EB66-4AD7-AED1-3FE85ED59047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BBEE93-1628-4BB0-9887-F6527DAB3F7D}">
      <dgm:prSet/>
      <dgm:spPr/>
      <dgm:t>
        <a:bodyPr/>
        <a:lstStyle/>
        <a:p>
          <a:r>
            <a:rPr lang="en-GB" dirty="0"/>
            <a:t>Armenia was the first country to have adopted Christianity as its state religion</a:t>
          </a:r>
          <a:endParaRPr lang="en-US" dirty="0"/>
        </a:p>
      </dgm:t>
    </dgm:pt>
    <dgm:pt modelId="{850A4B13-33D2-4CD9-991C-D42444EAEC13}" type="parTrans" cxnId="{60409F50-77AB-4F3E-941A-4EAD3135B9E3}">
      <dgm:prSet/>
      <dgm:spPr/>
      <dgm:t>
        <a:bodyPr/>
        <a:lstStyle/>
        <a:p>
          <a:endParaRPr lang="en-US"/>
        </a:p>
      </dgm:t>
    </dgm:pt>
    <dgm:pt modelId="{EFBADB92-2E64-451E-A3B1-2CFC2F9DE3DB}" type="sibTrans" cxnId="{60409F50-77AB-4F3E-941A-4EAD3135B9E3}">
      <dgm:prSet/>
      <dgm:spPr/>
      <dgm:t>
        <a:bodyPr/>
        <a:lstStyle/>
        <a:p>
          <a:endParaRPr lang="en-US"/>
        </a:p>
      </dgm:t>
    </dgm:pt>
    <dgm:pt modelId="{101332C7-75F4-425D-B202-C5D85589CAD0}">
      <dgm:prSet/>
      <dgm:spPr/>
      <dgm:t>
        <a:bodyPr/>
        <a:lstStyle/>
        <a:p>
          <a:r>
            <a:rPr lang="en-GB" dirty="0"/>
            <a:t>The capital of Armenia is Yerevan which has population of 1.7 Million</a:t>
          </a:r>
          <a:endParaRPr lang="en-US" dirty="0"/>
        </a:p>
      </dgm:t>
    </dgm:pt>
    <dgm:pt modelId="{8BF463BC-A340-4AA6-B845-B41B33BCBB7C}" type="parTrans" cxnId="{C24E9FFD-AFC5-4455-B0E9-0A99CDFE33FC}">
      <dgm:prSet/>
      <dgm:spPr/>
      <dgm:t>
        <a:bodyPr/>
        <a:lstStyle/>
        <a:p>
          <a:endParaRPr lang="en-US"/>
        </a:p>
      </dgm:t>
    </dgm:pt>
    <dgm:pt modelId="{FE817D2F-DE74-428B-ACAA-5A298445990E}" type="sibTrans" cxnId="{C24E9FFD-AFC5-4455-B0E9-0A99CDFE33FC}">
      <dgm:prSet/>
      <dgm:spPr/>
      <dgm:t>
        <a:bodyPr/>
        <a:lstStyle/>
        <a:p>
          <a:endParaRPr lang="en-US"/>
        </a:p>
      </dgm:t>
    </dgm:pt>
    <dgm:pt modelId="{616E159B-21E8-48BF-BA30-F2C81EA0C942}">
      <dgm:prSet/>
      <dgm:spPr/>
      <dgm:t>
        <a:bodyPr/>
        <a:lstStyle/>
        <a:p>
          <a:r>
            <a:rPr lang="en-US" dirty="0"/>
            <a:t>Indian embassy is present in t</a:t>
          </a:r>
          <a:r>
            <a:rPr lang="en-GB" dirty="0"/>
            <a:t>he</a:t>
          </a:r>
          <a:r>
            <a:rPr lang="en-US" dirty="0"/>
            <a:t> capital city of Yerevan</a:t>
          </a:r>
        </a:p>
      </dgm:t>
    </dgm:pt>
    <dgm:pt modelId="{33495716-5A64-4825-A6A7-01789963808B}" type="parTrans" cxnId="{2C537AE4-13C5-4981-B3C0-E0C8EF2EB83E}">
      <dgm:prSet/>
      <dgm:spPr/>
      <dgm:t>
        <a:bodyPr/>
        <a:lstStyle/>
        <a:p>
          <a:endParaRPr lang="en-US"/>
        </a:p>
      </dgm:t>
    </dgm:pt>
    <dgm:pt modelId="{89481F3E-74A6-410E-B34A-AC81237C89F2}" type="sibTrans" cxnId="{2C537AE4-13C5-4981-B3C0-E0C8EF2EB83E}">
      <dgm:prSet/>
      <dgm:spPr/>
      <dgm:t>
        <a:bodyPr/>
        <a:lstStyle/>
        <a:p>
          <a:endParaRPr lang="en-US"/>
        </a:p>
      </dgm:t>
    </dgm:pt>
    <dgm:pt modelId="{DC947B4F-6852-4501-9B7D-8FD571564EDA}">
      <dgm:prSet/>
      <dgm:spPr/>
      <dgm:t>
        <a:bodyPr/>
        <a:lstStyle/>
        <a:p>
          <a:r>
            <a:rPr lang="en-GB" dirty="0"/>
            <a:t>Armenia is Ranked among Top 10 safest countries in world</a:t>
          </a:r>
          <a:endParaRPr lang="en-US" dirty="0"/>
        </a:p>
      </dgm:t>
    </dgm:pt>
    <dgm:pt modelId="{68E1E96B-75A3-47BF-A640-7FE86B80E9AC}" type="parTrans" cxnId="{43794D02-ABEA-4AA0-B5A9-51831E604514}">
      <dgm:prSet/>
      <dgm:spPr/>
      <dgm:t>
        <a:bodyPr/>
        <a:lstStyle/>
        <a:p>
          <a:endParaRPr lang="en-US"/>
        </a:p>
      </dgm:t>
    </dgm:pt>
    <dgm:pt modelId="{252CD178-D77E-4625-8960-2B9CF0A45F67}" type="sibTrans" cxnId="{43794D02-ABEA-4AA0-B5A9-51831E604514}">
      <dgm:prSet/>
      <dgm:spPr/>
      <dgm:t>
        <a:bodyPr/>
        <a:lstStyle/>
        <a:p>
          <a:endParaRPr lang="en-US"/>
        </a:p>
      </dgm:t>
    </dgm:pt>
    <dgm:pt modelId="{55B4FC7A-071B-4AF4-B2E8-719A5FA27EF7}">
      <dgm:prSet/>
      <dgm:spPr/>
      <dgm:t>
        <a:bodyPr/>
        <a:lstStyle/>
        <a:p>
          <a:r>
            <a:rPr lang="en-US" dirty="0"/>
            <a:t>Armenia has very easy immigration procedure for Indians</a:t>
          </a:r>
        </a:p>
      </dgm:t>
    </dgm:pt>
    <dgm:pt modelId="{8739C00F-3078-4554-8B2E-6AC84FE18551}" type="parTrans" cxnId="{2F563A7F-8313-46DC-AF12-EC87A65479F1}">
      <dgm:prSet/>
      <dgm:spPr/>
      <dgm:t>
        <a:bodyPr/>
        <a:lstStyle/>
        <a:p>
          <a:endParaRPr lang="en-US"/>
        </a:p>
      </dgm:t>
    </dgm:pt>
    <dgm:pt modelId="{6ED1A006-F412-48D9-B302-DE5B36304BE8}" type="sibTrans" cxnId="{2F563A7F-8313-46DC-AF12-EC87A65479F1}">
      <dgm:prSet/>
      <dgm:spPr/>
      <dgm:t>
        <a:bodyPr/>
        <a:lstStyle/>
        <a:p>
          <a:endParaRPr lang="en-US"/>
        </a:p>
      </dgm:t>
    </dgm:pt>
    <dgm:pt modelId="{27B421DA-BA68-40FE-9E7A-EF37531E1E76}">
      <dgm:prSet/>
      <dgm:spPr/>
      <dgm:t>
        <a:bodyPr/>
        <a:lstStyle/>
        <a:p>
          <a:r>
            <a:rPr lang="en-GB" dirty="0"/>
            <a:t>The 1st language of Armenia is Armenian and Russian and English is also known to many Armenians</a:t>
          </a:r>
          <a:endParaRPr lang="en-US" dirty="0"/>
        </a:p>
      </dgm:t>
    </dgm:pt>
    <dgm:pt modelId="{5C2E53A4-5D88-4778-A808-F7C02605BAFF}" type="parTrans" cxnId="{EFE17FB4-B408-49DC-86FF-FD717E57CF9A}">
      <dgm:prSet/>
      <dgm:spPr/>
      <dgm:t>
        <a:bodyPr/>
        <a:lstStyle/>
        <a:p>
          <a:endParaRPr lang="en-US"/>
        </a:p>
      </dgm:t>
    </dgm:pt>
    <dgm:pt modelId="{0B1AD145-F8F5-4E13-B42C-A8CF96455E0A}" type="sibTrans" cxnId="{EFE17FB4-B408-49DC-86FF-FD717E57CF9A}">
      <dgm:prSet/>
      <dgm:spPr/>
      <dgm:t>
        <a:bodyPr/>
        <a:lstStyle/>
        <a:p>
          <a:endParaRPr lang="en-US"/>
        </a:p>
      </dgm:t>
    </dgm:pt>
    <dgm:pt modelId="{A703C33B-DC1E-6C4F-A520-1881AC1ED3E6}" type="pres">
      <dgm:prSet presAssocID="{EEEC24D7-EB66-4AD7-AED1-3FE85ED59047}" presName="vert0" presStyleCnt="0">
        <dgm:presLayoutVars>
          <dgm:dir/>
          <dgm:animOne val="branch"/>
          <dgm:animLvl val="lvl"/>
        </dgm:presLayoutVars>
      </dgm:prSet>
      <dgm:spPr/>
    </dgm:pt>
    <dgm:pt modelId="{0E0BFB01-3446-0F49-88DB-0A1B5318B319}" type="pres">
      <dgm:prSet presAssocID="{7ABBEE93-1628-4BB0-9887-F6527DAB3F7D}" presName="thickLine" presStyleLbl="alignNode1" presStyleIdx="0" presStyleCnt="6"/>
      <dgm:spPr/>
    </dgm:pt>
    <dgm:pt modelId="{77F9FDF2-70EE-E147-B690-944AAA989B53}" type="pres">
      <dgm:prSet presAssocID="{7ABBEE93-1628-4BB0-9887-F6527DAB3F7D}" presName="horz1" presStyleCnt="0"/>
      <dgm:spPr/>
    </dgm:pt>
    <dgm:pt modelId="{BCAB3D10-BAC3-3840-993E-167EBD9F29E3}" type="pres">
      <dgm:prSet presAssocID="{7ABBEE93-1628-4BB0-9887-F6527DAB3F7D}" presName="tx1" presStyleLbl="revTx" presStyleIdx="0" presStyleCnt="6"/>
      <dgm:spPr/>
    </dgm:pt>
    <dgm:pt modelId="{8045D58C-03EC-254A-B142-5F6BAA1A47BD}" type="pres">
      <dgm:prSet presAssocID="{7ABBEE93-1628-4BB0-9887-F6527DAB3F7D}" presName="vert1" presStyleCnt="0"/>
      <dgm:spPr/>
    </dgm:pt>
    <dgm:pt modelId="{DB4D5492-CCD4-6A48-8B5B-0EFD640DB64C}" type="pres">
      <dgm:prSet presAssocID="{101332C7-75F4-425D-B202-C5D85589CAD0}" presName="thickLine" presStyleLbl="alignNode1" presStyleIdx="1" presStyleCnt="6"/>
      <dgm:spPr/>
    </dgm:pt>
    <dgm:pt modelId="{714E842C-A124-AC4A-98E8-CDE51036C99E}" type="pres">
      <dgm:prSet presAssocID="{101332C7-75F4-425D-B202-C5D85589CAD0}" presName="horz1" presStyleCnt="0"/>
      <dgm:spPr/>
    </dgm:pt>
    <dgm:pt modelId="{C93937EF-7901-BF4C-BFD8-3829FAA84CA4}" type="pres">
      <dgm:prSet presAssocID="{101332C7-75F4-425D-B202-C5D85589CAD0}" presName="tx1" presStyleLbl="revTx" presStyleIdx="1" presStyleCnt="6"/>
      <dgm:spPr/>
    </dgm:pt>
    <dgm:pt modelId="{8CDC6D3C-9F14-6D46-8852-7E1F10D48BD3}" type="pres">
      <dgm:prSet presAssocID="{101332C7-75F4-425D-B202-C5D85589CAD0}" presName="vert1" presStyleCnt="0"/>
      <dgm:spPr/>
    </dgm:pt>
    <dgm:pt modelId="{D4C5B4A2-4425-A64D-8197-36ECF3EEBE43}" type="pres">
      <dgm:prSet presAssocID="{616E159B-21E8-48BF-BA30-F2C81EA0C942}" presName="thickLine" presStyleLbl="alignNode1" presStyleIdx="2" presStyleCnt="6"/>
      <dgm:spPr/>
    </dgm:pt>
    <dgm:pt modelId="{3C1C0D4C-B150-F04D-A993-3D15F8F8CD86}" type="pres">
      <dgm:prSet presAssocID="{616E159B-21E8-48BF-BA30-F2C81EA0C942}" presName="horz1" presStyleCnt="0"/>
      <dgm:spPr/>
    </dgm:pt>
    <dgm:pt modelId="{D4DFE4D9-E520-A243-9F0B-26AC8AD4F24B}" type="pres">
      <dgm:prSet presAssocID="{616E159B-21E8-48BF-BA30-F2C81EA0C942}" presName="tx1" presStyleLbl="revTx" presStyleIdx="2" presStyleCnt="6"/>
      <dgm:spPr/>
    </dgm:pt>
    <dgm:pt modelId="{5158CF1D-051E-1843-84B4-5A7E3CBF9934}" type="pres">
      <dgm:prSet presAssocID="{616E159B-21E8-48BF-BA30-F2C81EA0C942}" presName="vert1" presStyleCnt="0"/>
      <dgm:spPr/>
    </dgm:pt>
    <dgm:pt modelId="{B21DFAD4-528D-BA44-A5D2-9D1940CD9380}" type="pres">
      <dgm:prSet presAssocID="{DC947B4F-6852-4501-9B7D-8FD571564EDA}" presName="thickLine" presStyleLbl="alignNode1" presStyleIdx="3" presStyleCnt="6"/>
      <dgm:spPr/>
    </dgm:pt>
    <dgm:pt modelId="{F3411870-EF74-BF46-816E-5B879DE23CA3}" type="pres">
      <dgm:prSet presAssocID="{DC947B4F-6852-4501-9B7D-8FD571564EDA}" presName="horz1" presStyleCnt="0"/>
      <dgm:spPr/>
    </dgm:pt>
    <dgm:pt modelId="{58B2FA59-F7BD-E04F-9E0F-F4D1C4DA86C1}" type="pres">
      <dgm:prSet presAssocID="{DC947B4F-6852-4501-9B7D-8FD571564EDA}" presName="tx1" presStyleLbl="revTx" presStyleIdx="3" presStyleCnt="6"/>
      <dgm:spPr/>
    </dgm:pt>
    <dgm:pt modelId="{91A5D29A-175D-C948-ACBE-50A37AF6CCE4}" type="pres">
      <dgm:prSet presAssocID="{DC947B4F-6852-4501-9B7D-8FD571564EDA}" presName="vert1" presStyleCnt="0"/>
      <dgm:spPr/>
    </dgm:pt>
    <dgm:pt modelId="{CDBB9823-8A8A-D24A-B4B9-14BC6AA01304}" type="pres">
      <dgm:prSet presAssocID="{55B4FC7A-071B-4AF4-B2E8-719A5FA27EF7}" presName="thickLine" presStyleLbl="alignNode1" presStyleIdx="4" presStyleCnt="6"/>
      <dgm:spPr/>
    </dgm:pt>
    <dgm:pt modelId="{6BA743D3-77A6-104C-818B-D41A53EDB12F}" type="pres">
      <dgm:prSet presAssocID="{55B4FC7A-071B-4AF4-B2E8-719A5FA27EF7}" presName="horz1" presStyleCnt="0"/>
      <dgm:spPr/>
    </dgm:pt>
    <dgm:pt modelId="{4CDAD4E4-9690-834F-BB2B-32A44F0F9D95}" type="pres">
      <dgm:prSet presAssocID="{55B4FC7A-071B-4AF4-B2E8-719A5FA27EF7}" presName="tx1" presStyleLbl="revTx" presStyleIdx="4" presStyleCnt="6"/>
      <dgm:spPr/>
    </dgm:pt>
    <dgm:pt modelId="{3B85E616-4A6E-B14E-B1F0-759E293A7199}" type="pres">
      <dgm:prSet presAssocID="{55B4FC7A-071B-4AF4-B2E8-719A5FA27EF7}" presName="vert1" presStyleCnt="0"/>
      <dgm:spPr/>
    </dgm:pt>
    <dgm:pt modelId="{53D8E027-F13F-D943-89F1-4DF5B36CD1AA}" type="pres">
      <dgm:prSet presAssocID="{27B421DA-BA68-40FE-9E7A-EF37531E1E76}" presName="thickLine" presStyleLbl="alignNode1" presStyleIdx="5" presStyleCnt="6"/>
      <dgm:spPr/>
    </dgm:pt>
    <dgm:pt modelId="{0B67CBED-FE6C-8F43-AED8-35AE81D1CD43}" type="pres">
      <dgm:prSet presAssocID="{27B421DA-BA68-40FE-9E7A-EF37531E1E76}" presName="horz1" presStyleCnt="0"/>
      <dgm:spPr/>
    </dgm:pt>
    <dgm:pt modelId="{5B92497B-BEB9-E542-88E6-6A4E8943D136}" type="pres">
      <dgm:prSet presAssocID="{27B421DA-BA68-40FE-9E7A-EF37531E1E76}" presName="tx1" presStyleLbl="revTx" presStyleIdx="5" presStyleCnt="6"/>
      <dgm:spPr/>
    </dgm:pt>
    <dgm:pt modelId="{CCF8E6A5-48C9-0A4B-918C-CDD52DC80CCF}" type="pres">
      <dgm:prSet presAssocID="{27B421DA-BA68-40FE-9E7A-EF37531E1E76}" presName="vert1" presStyleCnt="0"/>
      <dgm:spPr/>
    </dgm:pt>
  </dgm:ptLst>
  <dgm:cxnLst>
    <dgm:cxn modelId="{43794D02-ABEA-4AA0-B5A9-51831E604514}" srcId="{EEEC24D7-EB66-4AD7-AED1-3FE85ED59047}" destId="{DC947B4F-6852-4501-9B7D-8FD571564EDA}" srcOrd="3" destOrd="0" parTransId="{68E1E96B-75A3-47BF-A640-7FE86B80E9AC}" sibTransId="{252CD178-D77E-4625-8960-2B9CF0A45F67}"/>
    <dgm:cxn modelId="{7BFFD02C-BF09-F646-BFE3-56580CAA8C59}" type="presOf" srcId="{616E159B-21E8-48BF-BA30-F2C81EA0C942}" destId="{D4DFE4D9-E520-A243-9F0B-26AC8AD4F24B}" srcOrd="0" destOrd="0" presId="urn:microsoft.com/office/officeart/2008/layout/LinedList"/>
    <dgm:cxn modelId="{4C4D8834-DEA5-6549-8864-305A2C970C86}" type="presOf" srcId="{EEEC24D7-EB66-4AD7-AED1-3FE85ED59047}" destId="{A703C33B-DC1E-6C4F-A520-1881AC1ED3E6}" srcOrd="0" destOrd="0" presId="urn:microsoft.com/office/officeart/2008/layout/LinedList"/>
    <dgm:cxn modelId="{AC70A23C-30FA-884B-BCF7-283A2C58060F}" type="presOf" srcId="{7ABBEE93-1628-4BB0-9887-F6527DAB3F7D}" destId="{BCAB3D10-BAC3-3840-993E-167EBD9F29E3}" srcOrd="0" destOrd="0" presId="urn:microsoft.com/office/officeart/2008/layout/LinedList"/>
    <dgm:cxn modelId="{B0CB024F-AB88-0745-9414-B9F3DA61F5F7}" type="presOf" srcId="{101332C7-75F4-425D-B202-C5D85589CAD0}" destId="{C93937EF-7901-BF4C-BFD8-3829FAA84CA4}" srcOrd="0" destOrd="0" presId="urn:microsoft.com/office/officeart/2008/layout/LinedList"/>
    <dgm:cxn modelId="{60409F50-77AB-4F3E-941A-4EAD3135B9E3}" srcId="{EEEC24D7-EB66-4AD7-AED1-3FE85ED59047}" destId="{7ABBEE93-1628-4BB0-9887-F6527DAB3F7D}" srcOrd="0" destOrd="0" parTransId="{850A4B13-33D2-4CD9-991C-D42444EAEC13}" sibTransId="{EFBADB92-2E64-451E-A3B1-2CFC2F9DE3DB}"/>
    <dgm:cxn modelId="{2F563A7F-8313-46DC-AF12-EC87A65479F1}" srcId="{EEEC24D7-EB66-4AD7-AED1-3FE85ED59047}" destId="{55B4FC7A-071B-4AF4-B2E8-719A5FA27EF7}" srcOrd="4" destOrd="0" parTransId="{8739C00F-3078-4554-8B2E-6AC84FE18551}" sibTransId="{6ED1A006-F412-48D9-B302-DE5B36304BE8}"/>
    <dgm:cxn modelId="{EFE17FB4-B408-49DC-86FF-FD717E57CF9A}" srcId="{EEEC24D7-EB66-4AD7-AED1-3FE85ED59047}" destId="{27B421DA-BA68-40FE-9E7A-EF37531E1E76}" srcOrd="5" destOrd="0" parTransId="{5C2E53A4-5D88-4778-A808-F7C02605BAFF}" sibTransId="{0B1AD145-F8F5-4E13-B42C-A8CF96455E0A}"/>
    <dgm:cxn modelId="{2C537AE4-13C5-4981-B3C0-E0C8EF2EB83E}" srcId="{EEEC24D7-EB66-4AD7-AED1-3FE85ED59047}" destId="{616E159B-21E8-48BF-BA30-F2C81EA0C942}" srcOrd="2" destOrd="0" parTransId="{33495716-5A64-4825-A6A7-01789963808B}" sibTransId="{89481F3E-74A6-410E-B34A-AC81237C89F2}"/>
    <dgm:cxn modelId="{B4B994E7-01CA-F344-BA8E-1C8EF5DA6960}" type="presOf" srcId="{27B421DA-BA68-40FE-9E7A-EF37531E1E76}" destId="{5B92497B-BEB9-E542-88E6-6A4E8943D136}" srcOrd="0" destOrd="0" presId="urn:microsoft.com/office/officeart/2008/layout/LinedList"/>
    <dgm:cxn modelId="{99361EED-169F-9041-B650-4D2E8671761F}" type="presOf" srcId="{55B4FC7A-071B-4AF4-B2E8-719A5FA27EF7}" destId="{4CDAD4E4-9690-834F-BB2B-32A44F0F9D95}" srcOrd="0" destOrd="0" presId="urn:microsoft.com/office/officeart/2008/layout/LinedList"/>
    <dgm:cxn modelId="{002B6CF6-5AA5-314D-94EC-C891556C21D4}" type="presOf" srcId="{DC947B4F-6852-4501-9B7D-8FD571564EDA}" destId="{58B2FA59-F7BD-E04F-9E0F-F4D1C4DA86C1}" srcOrd="0" destOrd="0" presId="urn:microsoft.com/office/officeart/2008/layout/LinedList"/>
    <dgm:cxn modelId="{C24E9FFD-AFC5-4455-B0E9-0A99CDFE33FC}" srcId="{EEEC24D7-EB66-4AD7-AED1-3FE85ED59047}" destId="{101332C7-75F4-425D-B202-C5D85589CAD0}" srcOrd="1" destOrd="0" parTransId="{8BF463BC-A340-4AA6-B845-B41B33BCBB7C}" sibTransId="{FE817D2F-DE74-428B-ACAA-5A298445990E}"/>
    <dgm:cxn modelId="{3B7C4CF7-E43F-FE4A-B873-8614647CA736}" type="presParOf" srcId="{A703C33B-DC1E-6C4F-A520-1881AC1ED3E6}" destId="{0E0BFB01-3446-0F49-88DB-0A1B5318B319}" srcOrd="0" destOrd="0" presId="urn:microsoft.com/office/officeart/2008/layout/LinedList"/>
    <dgm:cxn modelId="{9A354B52-CDF1-CA44-9E2B-1C0479B9DA89}" type="presParOf" srcId="{A703C33B-DC1E-6C4F-A520-1881AC1ED3E6}" destId="{77F9FDF2-70EE-E147-B690-944AAA989B53}" srcOrd="1" destOrd="0" presId="urn:microsoft.com/office/officeart/2008/layout/LinedList"/>
    <dgm:cxn modelId="{3EFAFA05-6821-A949-9F07-9D61274EBBC1}" type="presParOf" srcId="{77F9FDF2-70EE-E147-B690-944AAA989B53}" destId="{BCAB3D10-BAC3-3840-993E-167EBD9F29E3}" srcOrd="0" destOrd="0" presId="urn:microsoft.com/office/officeart/2008/layout/LinedList"/>
    <dgm:cxn modelId="{BA7EE2C6-79FB-6D48-A7DA-437BCD3CFD0E}" type="presParOf" srcId="{77F9FDF2-70EE-E147-B690-944AAA989B53}" destId="{8045D58C-03EC-254A-B142-5F6BAA1A47BD}" srcOrd="1" destOrd="0" presId="urn:microsoft.com/office/officeart/2008/layout/LinedList"/>
    <dgm:cxn modelId="{F5735C95-D832-4E45-9236-2F3DF490E468}" type="presParOf" srcId="{A703C33B-DC1E-6C4F-A520-1881AC1ED3E6}" destId="{DB4D5492-CCD4-6A48-8B5B-0EFD640DB64C}" srcOrd="2" destOrd="0" presId="urn:microsoft.com/office/officeart/2008/layout/LinedList"/>
    <dgm:cxn modelId="{E6F33114-D69A-2F45-97A7-146B5E2F0B97}" type="presParOf" srcId="{A703C33B-DC1E-6C4F-A520-1881AC1ED3E6}" destId="{714E842C-A124-AC4A-98E8-CDE51036C99E}" srcOrd="3" destOrd="0" presId="urn:microsoft.com/office/officeart/2008/layout/LinedList"/>
    <dgm:cxn modelId="{01DFB1D9-8CB6-4D40-A9EF-B6FE4DD495B9}" type="presParOf" srcId="{714E842C-A124-AC4A-98E8-CDE51036C99E}" destId="{C93937EF-7901-BF4C-BFD8-3829FAA84CA4}" srcOrd="0" destOrd="0" presId="urn:microsoft.com/office/officeart/2008/layout/LinedList"/>
    <dgm:cxn modelId="{9601913B-45E2-894A-836B-DA08DB8F71FF}" type="presParOf" srcId="{714E842C-A124-AC4A-98E8-CDE51036C99E}" destId="{8CDC6D3C-9F14-6D46-8852-7E1F10D48BD3}" srcOrd="1" destOrd="0" presId="urn:microsoft.com/office/officeart/2008/layout/LinedList"/>
    <dgm:cxn modelId="{D04ECDE0-F4AA-7C4B-874C-CE6D24527CA9}" type="presParOf" srcId="{A703C33B-DC1E-6C4F-A520-1881AC1ED3E6}" destId="{D4C5B4A2-4425-A64D-8197-36ECF3EEBE43}" srcOrd="4" destOrd="0" presId="urn:microsoft.com/office/officeart/2008/layout/LinedList"/>
    <dgm:cxn modelId="{5A2D3884-FAD1-8A41-BDC9-B34712755997}" type="presParOf" srcId="{A703C33B-DC1E-6C4F-A520-1881AC1ED3E6}" destId="{3C1C0D4C-B150-F04D-A993-3D15F8F8CD86}" srcOrd="5" destOrd="0" presId="urn:microsoft.com/office/officeart/2008/layout/LinedList"/>
    <dgm:cxn modelId="{ADAC65C3-0F13-844B-91ED-AAA4260E4CC2}" type="presParOf" srcId="{3C1C0D4C-B150-F04D-A993-3D15F8F8CD86}" destId="{D4DFE4D9-E520-A243-9F0B-26AC8AD4F24B}" srcOrd="0" destOrd="0" presId="urn:microsoft.com/office/officeart/2008/layout/LinedList"/>
    <dgm:cxn modelId="{21507C40-8689-F64E-9E92-FA01AA9CB050}" type="presParOf" srcId="{3C1C0D4C-B150-F04D-A993-3D15F8F8CD86}" destId="{5158CF1D-051E-1843-84B4-5A7E3CBF9934}" srcOrd="1" destOrd="0" presId="urn:microsoft.com/office/officeart/2008/layout/LinedList"/>
    <dgm:cxn modelId="{895287CE-DD67-114A-BB43-3D6529997517}" type="presParOf" srcId="{A703C33B-DC1E-6C4F-A520-1881AC1ED3E6}" destId="{B21DFAD4-528D-BA44-A5D2-9D1940CD9380}" srcOrd="6" destOrd="0" presId="urn:microsoft.com/office/officeart/2008/layout/LinedList"/>
    <dgm:cxn modelId="{4594F539-F640-4B43-ADF2-ED56B64DE644}" type="presParOf" srcId="{A703C33B-DC1E-6C4F-A520-1881AC1ED3E6}" destId="{F3411870-EF74-BF46-816E-5B879DE23CA3}" srcOrd="7" destOrd="0" presId="urn:microsoft.com/office/officeart/2008/layout/LinedList"/>
    <dgm:cxn modelId="{E72A3F6A-9EAA-9940-A03B-E1E9BAF5EF6F}" type="presParOf" srcId="{F3411870-EF74-BF46-816E-5B879DE23CA3}" destId="{58B2FA59-F7BD-E04F-9E0F-F4D1C4DA86C1}" srcOrd="0" destOrd="0" presId="urn:microsoft.com/office/officeart/2008/layout/LinedList"/>
    <dgm:cxn modelId="{93645821-F2B0-614F-9575-F43111AEDCF9}" type="presParOf" srcId="{F3411870-EF74-BF46-816E-5B879DE23CA3}" destId="{91A5D29A-175D-C948-ACBE-50A37AF6CCE4}" srcOrd="1" destOrd="0" presId="urn:microsoft.com/office/officeart/2008/layout/LinedList"/>
    <dgm:cxn modelId="{82C748FC-D0D0-1B40-8150-213DFE730501}" type="presParOf" srcId="{A703C33B-DC1E-6C4F-A520-1881AC1ED3E6}" destId="{CDBB9823-8A8A-D24A-B4B9-14BC6AA01304}" srcOrd="8" destOrd="0" presId="urn:microsoft.com/office/officeart/2008/layout/LinedList"/>
    <dgm:cxn modelId="{B32BBF73-86F4-FB4F-ADF0-31F9C1FF0E1B}" type="presParOf" srcId="{A703C33B-DC1E-6C4F-A520-1881AC1ED3E6}" destId="{6BA743D3-77A6-104C-818B-D41A53EDB12F}" srcOrd="9" destOrd="0" presId="urn:microsoft.com/office/officeart/2008/layout/LinedList"/>
    <dgm:cxn modelId="{FA21F050-E1DC-C640-83F6-24DA215C8812}" type="presParOf" srcId="{6BA743D3-77A6-104C-818B-D41A53EDB12F}" destId="{4CDAD4E4-9690-834F-BB2B-32A44F0F9D95}" srcOrd="0" destOrd="0" presId="urn:microsoft.com/office/officeart/2008/layout/LinedList"/>
    <dgm:cxn modelId="{82EDAE3C-4A68-874C-9B02-C7295B835C38}" type="presParOf" srcId="{6BA743D3-77A6-104C-818B-D41A53EDB12F}" destId="{3B85E616-4A6E-B14E-B1F0-759E293A7199}" srcOrd="1" destOrd="0" presId="urn:microsoft.com/office/officeart/2008/layout/LinedList"/>
    <dgm:cxn modelId="{3239101B-9CDE-8844-9EC1-8DAF435BB624}" type="presParOf" srcId="{A703C33B-DC1E-6C4F-A520-1881AC1ED3E6}" destId="{53D8E027-F13F-D943-89F1-4DF5B36CD1AA}" srcOrd="10" destOrd="0" presId="urn:microsoft.com/office/officeart/2008/layout/LinedList"/>
    <dgm:cxn modelId="{5DDA221B-B6A0-3347-959B-3890FB75291A}" type="presParOf" srcId="{A703C33B-DC1E-6C4F-A520-1881AC1ED3E6}" destId="{0B67CBED-FE6C-8F43-AED8-35AE81D1CD43}" srcOrd="11" destOrd="0" presId="urn:microsoft.com/office/officeart/2008/layout/LinedList"/>
    <dgm:cxn modelId="{4A89D6B9-D4B7-6A40-B4F7-0FE577C201D2}" type="presParOf" srcId="{0B67CBED-FE6C-8F43-AED8-35AE81D1CD43}" destId="{5B92497B-BEB9-E542-88E6-6A4E8943D136}" srcOrd="0" destOrd="0" presId="urn:microsoft.com/office/officeart/2008/layout/LinedList"/>
    <dgm:cxn modelId="{5A3D1D37-1C63-D94F-BCEC-6CDE17366ACE}" type="presParOf" srcId="{0B67CBED-FE6C-8F43-AED8-35AE81D1CD43}" destId="{CCF8E6A5-48C9-0A4B-918C-CDD52DC80C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27C48-F7A2-46EC-85CD-4E0CF430F8A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639AC-1E84-4F26-913A-BA424521E76D}">
      <dgm:prSet/>
      <dgm:spPr/>
      <dgm:t>
        <a:bodyPr/>
        <a:lstStyle/>
        <a:p>
          <a:r>
            <a:rPr lang="en-US" dirty="0"/>
            <a:t>Armenia offers </a:t>
          </a:r>
          <a:r>
            <a:rPr lang="en-US" dirty="0" err="1"/>
            <a:t>english</a:t>
          </a:r>
          <a:r>
            <a:rPr lang="en-US" dirty="0"/>
            <a:t> medium </a:t>
          </a:r>
          <a:r>
            <a:rPr lang="en-US" dirty="0" err="1"/>
            <a:t>programmes</a:t>
          </a:r>
          <a:r>
            <a:rPr lang="en-US" dirty="0"/>
            <a:t> for studying MBBS</a:t>
          </a:r>
        </a:p>
      </dgm:t>
    </dgm:pt>
    <dgm:pt modelId="{CF3CD4B8-E4A8-4660-A437-833D792222F3}" type="parTrans" cxnId="{8F245534-C433-4494-891B-0C0348D865CE}">
      <dgm:prSet/>
      <dgm:spPr/>
      <dgm:t>
        <a:bodyPr/>
        <a:lstStyle/>
        <a:p>
          <a:endParaRPr lang="en-US"/>
        </a:p>
      </dgm:t>
    </dgm:pt>
    <dgm:pt modelId="{B9EBB73C-6949-43BB-86AC-4A4892ED63AE}" type="sibTrans" cxnId="{8F245534-C433-4494-891B-0C0348D865CE}">
      <dgm:prSet/>
      <dgm:spPr/>
      <dgm:t>
        <a:bodyPr/>
        <a:lstStyle/>
        <a:p>
          <a:endParaRPr lang="en-US"/>
        </a:p>
      </dgm:t>
    </dgm:pt>
    <dgm:pt modelId="{50DB48E0-D46D-487A-AFD3-3E1E8BBBD27E}">
      <dgm:prSet/>
      <dgm:spPr/>
      <dgm:t>
        <a:bodyPr/>
        <a:lstStyle/>
        <a:p>
          <a:r>
            <a:rPr lang="en-US"/>
            <a:t>Tution fees and cost of living in Armenia is very low as compared to other countries </a:t>
          </a:r>
        </a:p>
      </dgm:t>
    </dgm:pt>
    <dgm:pt modelId="{6061010E-3C94-47CA-81C7-E2D02A3B2368}" type="parTrans" cxnId="{51169C7C-8C40-44E5-B43C-D55766AA8835}">
      <dgm:prSet/>
      <dgm:spPr/>
      <dgm:t>
        <a:bodyPr/>
        <a:lstStyle/>
        <a:p>
          <a:endParaRPr lang="en-US"/>
        </a:p>
      </dgm:t>
    </dgm:pt>
    <dgm:pt modelId="{C32E00BC-69A7-4CD4-A791-ECE8607F247B}" type="sibTrans" cxnId="{51169C7C-8C40-44E5-B43C-D55766AA8835}">
      <dgm:prSet/>
      <dgm:spPr/>
      <dgm:t>
        <a:bodyPr/>
        <a:lstStyle/>
        <a:p>
          <a:endParaRPr lang="en-US"/>
        </a:p>
      </dgm:t>
    </dgm:pt>
    <dgm:pt modelId="{D3B543F5-D5AA-4718-B899-177492F2E60E}">
      <dgm:prSet/>
      <dgm:spPr/>
      <dgm:t>
        <a:bodyPr/>
        <a:lstStyle/>
        <a:p>
          <a:r>
            <a:rPr lang="en-US"/>
            <a:t>The exchange rate for 1INR is 6.50 AMD</a:t>
          </a:r>
        </a:p>
      </dgm:t>
    </dgm:pt>
    <dgm:pt modelId="{A1B4DF77-3257-4741-9931-D52E032C60BA}" type="parTrans" cxnId="{791F3BD7-AB0F-4CF3-866F-A16F9C233CD2}">
      <dgm:prSet/>
      <dgm:spPr/>
      <dgm:t>
        <a:bodyPr/>
        <a:lstStyle/>
        <a:p>
          <a:endParaRPr lang="en-US"/>
        </a:p>
      </dgm:t>
    </dgm:pt>
    <dgm:pt modelId="{38823CCB-E528-4C20-8867-B51F92D9319D}" type="sibTrans" cxnId="{791F3BD7-AB0F-4CF3-866F-A16F9C233CD2}">
      <dgm:prSet/>
      <dgm:spPr/>
      <dgm:t>
        <a:bodyPr/>
        <a:lstStyle/>
        <a:p>
          <a:endParaRPr lang="en-US"/>
        </a:p>
      </dgm:t>
    </dgm:pt>
    <dgm:pt modelId="{A96BA68A-7F19-4246-ABDC-D8EDD7862D55}">
      <dgm:prSet/>
      <dgm:spPr/>
      <dgm:t>
        <a:bodyPr/>
        <a:lstStyle/>
        <a:p>
          <a:r>
            <a:rPr lang="en-US"/>
            <a:t>Students studying Medicine in Armenia are given corpses to practice from the second year itself </a:t>
          </a:r>
        </a:p>
      </dgm:t>
    </dgm:pt>
    <dgm:pt modelId="{89A96F2D-B1FB-4A62-88D9-80D03CA0050D}" type="parTrans" cxnId="{AB274CE5-8EE4-4650-8166-30FF667AED4B}">
      <dgm:prSet/>
      <dgm:spPr/>
      <dgm:t>
        <a:bodyPr/>
        <a:lstStyle/>
        <a:p>
          <a:endParaRPr lang="en-US"/>
        </a:p>
      </dgm:t>
    </dgm:pt>
    <dgm:pt modelId="{78E555B4-748C-4E83-B980-B746AF5E9D38}" type="sibTrans" cxnId="{AB274CE5-8EE4-4650-8166-30FF667AED4B}">
      <dgm:prSet/>
      <dgm:spPr/>
      <dgm:t>
        <a:bodyPr/>
        <a:lstStyle/>
        <a:p>
          <a:endParaRPr lang="en-US"/>
        </a:p>
      </dgm:t>
    </dgm:pt>
    <dgm:pt modelId="{77A63519-1ACD-4520-99A7-757EAA6419AA}">
      <dgm:prSet/>
      <dgm:spPr/>
      <dgm:t>
        <a:bodyPr/>
        <a:lstStyle/>
        <a:p>
          <a:r>
            <a:rPr lang="en-US" dirty="0"/>
            <a:t>Indian food is easily available with different veg/Nonveg options</a:t>
          </a:r>
        </a:p>
      </dgm:t>
    </dgm:pt>
    <dgm:pt modelId="{4A4DF116-AAEF-4D25-B0F5-322D5E33A7AF}" type="parTrans" cxnId="{2520E601-D8BF-48DD-94FC-AA7FF6A574A9}">
      <dgm:prSet/>
      <dgm:spPr/>
      <dgm:t>
        <a:bodyPr/>
        <a:lstStyle/>
        <a:p>
          <a:endParaRPr lang="en-US"/>
        </a:p>
      </dgm:t>
    </dgm:pt>
    <dgm:pt modelId="{B2A2692A-8CCA-4B91-9A4D-D10EA732455D}" type="sibTrans" cxnId="{2520E601-D8BF-48DD-94FC-AA7FF6A574A9}">
      <dgm:prSet/>
      <dgm:spPr/>
      <dgm:t>
        <a:bodyPr/>
        <a:lstStyle/>
        <a:p>
          <a:endParaRPr lang="en-US"/>
        </a:p>
      </dgm:t>
    </dgm:pt>
    <dgm:pt modelId="{BDEE963E-30ED-4582-8C6D-FE91582795B0}">
      <dgm:prSet/>
      <dgm:spPr/>
      <dgm:t>
        <a:bodyPr/>
        <a:lstStyle/>
        <a:p>
          <a:r>
            <a:rPr lang="en-GB"/>
            <a:t>T</a:t>
          </a:r>
          <a:r>
            <a:rPr lang="en-US"/>
            <a:t>he cost of living for 1 individual is approximately 250$per month</a:t>
          </a:r>
        </a:p>
      </dgm:t>
    </dgm:pt>
    <dgm:pt modelId="{DF589EB5-830C-468D-952A-BDB182A0D145}" type="parTrans" cxnId="{BCFFF3F5-5A95-44FB-9755-D96AF6080557}">
      <dgm:prSet/>
      <dgm:spPr/>
      <dgm:t>
        <a:bodyPr/>
        <a:lstStyle/>
        <a:p>
          <a:endParaRPr lang="en-US"/>
        </a:p>
      </dgm:t>
    </dgm:pt>
    <dgm:pt modelId="{E938E984-579D-4629-9232-ACCA22BEBBEA}" type="sibTrans" cxnId="{BCFFF3F5-5A95-44FB-9755-D96AF6080557}">
      <dgm:prSet/>
      <dgm:spPr/>
      <dgm:t>
        <a:bodyPr/>
        <a:lstStyle/>
        <a:p>
          <a:endParaRPr lang="en-US"/>
        </a:p>
      </dgm:t>
    </dgm:pt>
    <dgm:pt modelId="{9991AAE7-2D59-4811-8BE5-AA91CD9D7486}">
      <dgm:prSet/>
      <dgm:spPr/>
      <dgm:t>
        <a:bodyPr/>
        <a:lstStyle/>
        <a:p>
          <a:r>
            <a:rPr lang="en-US" dirty="0"/>
            <a:t>The duration of </a:t>
          </a:r>
          <a:r>
            <a:rPr lang="en-US" dirty="0" err="1"/>
            <a:t>programme</a:t>
          </a:r>
          <a:r>
            <a:rPr lang="en-US" dirty="0"/>
            <a:t> is 6years</a:t>
          </a:r>
        </a:p>
      </dgm:t>
    </dgm:pt>
    <dgm:pt modelId="{9DBB4B67-3642-4BC9-9338-8D8C02688A40}" type="parTrans" cxnId="{B4F9985B-2DFB-4C48-8585-7CA4C324E0DE}">
      <dgm:prSet/>
      <dgm:spPr/>
      <dgm:t>
        <a:bodyPr/>
        <a:lstStyle/>
        <a:p>
          <a:endParaRPr lang="en-US"/>
        </a:p>
      </dgm:t>
    </dgm:pt>
    <dgm:pt modelId="{E8BA4856-81A6-4F31-ADC5-B50B02D7246C}" type="sibTrans" cxnId="{B4F9985B-2DFB-4C48-8585-7CA4C324E0DE}">
      <dgm:prSet/>
      <dgm:spPr/>
      <dgm:t>
        <a:bodyPr/>
        <a:lstStyle/>
        <a:p>
          <a:endParaRPr lang="en-US"/>
        </a:p>
      </dgm:t>
    </dgm:pt>
    <dgm:pt modelId="{1F2017A6-0479-7243-BA01-A2BB955702FD}" type="pres">
      <dgm:prSet presAssocID="{74A27C48-F7A2-46EC-85CD-4E0CF430F8A8}" presName="diagram" presStyleCnt="0">
        <dgm:presLayoutVars>
          <dgm:dir/>
          <dgm:resizeHandles val="exact"/>
        </dgm:presLayoutVars>
      </dgm:prSet>
      <dgm:spPr/>
    </dgm:pt>
    <dgm:pt modelId="{A63618A3-E32F-C544-93F6-9C60BEFBC330}" type="pres">
      <dgm:prSet presAssocID="{BB1639AC-1E84-4F26-913A-BA424521E76D}" presName="node" presStyleLbl="node1" presStyleIdx="0" presStyleCnt="7">
        <dgm:presLayoutVars>
          <dgm:bulletEnabled val="1"/>
        </dgm:presLayoutVars>
      </dgm:prSet>
      <dgm:spPr/>
    </dgm:pt>
    <dgm:pt modelId="{A8A3C650-21F0-E645-81C2-DE561D2C9B31}" type="pres">
      <dgm:prSet presAssocID="{B9EBB73C-6949-43BB-86AC-4A4892ED63AE}" presName="sibTrans" presStyleCnt="0"/>
      <dgm:spPr/>
    </dgm:pt>
    <dgm:pt modelId="{C7C05384-FCA1-9B4C-A0A6-EDA5B3DAF132}" type="pres">
      <dgm:prSet presAssocID="{50DB48E0-D46D-487A-AFD3-3E1E8BBBD27E}" presName="node" presStyleLbl="node1" presStyleIdx="1" presStyleCnt="7">
        <dgm:presLayoutVars>
          <dgm:bulletEnabled val="1"/>
        </dgm:presLayoutVars>
      </dgm:prSet>
      <dgm:spPr/>
    </dgm:pt>
    <dgm:pt modelId="{63757478-5E2F-414E-854B-F4C644B77552}" type="pres">
      <dgm:prSet presAssocID="{C32E00BC-69A7-4CD4-A791-ECE8607F247B}" presName="sibTrans" presStyleCnt="0"/>
      <dgm:spPr/>
    </dgm:pt>
    <dgm:pt modelId="{A2AB61DE-A9CC-5B4B-A8B0-391A42AD55E1}" type="pres">
      <dgm:prSet presAssocID="{D3B543F5-D5AA-4718-B899-177492F2E60E}" presName="node" presStyleLbl="node1" presStyleIdx="2" presStyleCnt="7">
        <dgm:presLayoutVars>
          <dgm:bulletEnabled val="1"/>
        </dgm:presLayoutVars>
      </dgm:prSet>
      <dgm:spPr/>
    </dgm:pt>
    <dgm:pt modelId="{0FB3E4C2-8E84-3640-AC5E-997C883F8279}" type="pres">
      <dgm:prSet presAssocID="{38823CCB-E528-4C20-8867-B51F92D9319D}" presName="sibTrans" presStyleCnt="0"/>
      <dgm:spPr/>
    </dgm:pt>
    <dgm:pt modelId="{997D4C53-38ED-1E45-B267-D7E158C5CE0E}" type="pres">
      <dgm:prSet presAssocID="{A96BA68A-7F19-4246-ABDC-D8EDD7862D55}" presName="node" presStyleLbl="node1" presStyleIdx="3" presStyleCnt="7">
        <dgm:presLayoutVars>
          <dgm:bulletEnabled val="1"/>
        </dgm:presLayoutVars>
      </dgm:prSet>
      <dgm:spPr/>
    </dgm:pt>
    <dgm:pt modelId="{D252057E-48CB-DF48-A252-9EE887BF40B3}" type="pres">
      <dgm:prSet presAssocID="{78E555B4-748C-4E83-B980-B746AF5E9D38}" presName="sibTrans" presStyleCnt="0"/>
      <dgm:spPr/>
    </dgm:pt>
    <dgm:pt modelId="{52F3DACB-E3FF-FB48-B0E6-465845DFCEEF}" type="pres">
      <dgm:prSet presAssocID="{77A63519-1ACD-4520-99A7-757EAA6419AA}" presName="node" presStyleLbl="node1" presStyleIdx="4" presStyleCnt="7">
        <dgm:presLayoutVars>
          <dgm:bulletEnabled val="1"/>
        </dgm:presLayoutVars>
      </dgm:prSet>
      <dgm:spPr/>
    </dgm:pt>
    <dgm:pt modelId="{398DBE97-BC08-7447-9DA1-418FE7E96813}" type="pres">
      <dgm:prSet presAssocID="{B2A2692A-8CCA-4B91-9A4D-D10EA732455D}" presName="sibTrans" presStyleCnt="0"/>
      <dgm:spPr/>
    </dgm:pt>
    <dgm:pt modelId="{BC6050D8-FD80-234F-A1D5-265D2884A3E2}" type="pres">
      <dgm:prSet presAssocID="{BDEE963E-30ED-4582-8C6D-FE91582795B0}" presName="node" presStyleLbl="node1" presStyleIdx="5" presStyleCnt="7">
        <dgm:presLayoutVars>
          <dgm:bulletEnabled val="1"/>
        </dgm:presLayoutVars>
      </dgm:prSet>
      <dgm:spPr/>
    </dgm:pt>
    <dgm:pt modelId="{91A38FCA-D2DA-CD41-8867-5D3772E9E0A6}" type="pres">
      <dgm:prSet presAssocID="{E938E984-579D-4629-9232-ACCA22BEBBEA}" presName="sibTrans" presStyleCnt="0"/>
      <dgm:spPr/>
    </dgm:pt>
    <dgm:pt modelId="{E0D5D3D2-79C9-3F49-AF5D-1C0EE77245D3}" type="pres">
      <dgm:prSet presAssocID="{9991AAE7-2D59-4811-8BE5-AA91CD9D7486}" presName="node" presStyleLbl="node1" presStyleIdx="6" presStyleCnt="7">
        <dgm:presLayoutVars>
          <dgm:bulletEnabled val="1"/>
        </dgm:presLayoutVars>
      </dgm:prSet>
      <dgm:spPr/>
    </dgm:pt>
  </dgm:ptLst>
  <dgm:cxnLst>
    <dgm:cxn modelId="{2520E601-D8BF-48DD-94FC-AA7FF6A574A9}" srcId="{74A27C48-F7A2-46EC-85CD-4E0CF430F8A8}" destId="{77A63519-1ACD-4520-99A7-757EAA6419AA}" srcOrd="4" destOrd="0" parTransId="{4A4DF116-AAEF-4D25-B0F5-322D5E33A7AF}" sibTransId="{B2A2692A-8CCA-4B91-9A4D-D10EA732455D}"/>
    <dgm:cxn modelId="{48AF3A0D-4A7A-4C46-879A-549FF851C830}" type="presOf" srcId="{77A63519-1ACD-4520-99A7-757EAA6419AA}" destId="{52F3DACB-E3FF-FB48-B0E6-465845DFCEEF}" srcOrd="0" destOrd="0" presId="urn:microsoft.com/office/officeart/2005/8/layout/default"/>
    <dgm:cxn modelId="{5C87D01C-F5AC-C04F-9569-4F88760F144C}" type="presOf" srcId="{50DB48E0-D46D-487A-AFD3-3E1E8BBBD27E}" destId="{C7C05384-FCA1-9B4C-A0A6-EDA5B3DAF132}" srcOrd="0" destOrd="0" presId="urn:microsoft.com/office/officeart/2005/8/layout/default"/>
    <dgm:cxn modelId="{8F245534-C433-4494-891B-0C0348D865CE}" srcId="{74A27C48-F7A2-46EC-85CD-4E0CF430F8A8}" destId="{BB1639AC-1E84-4F26-913A-BA424521E76D}" srcOrd="0" destOrd="0" parTransId="{CF3CD4B8-E4A8-4660-A437-833D792222F3}" sibTransId="{B9EBB73C-6949-43BB-86AC-4A4892ED63AE}"/>
    <dgm:cxn modelId="{17D54C40-9191-214C-80FD-A64EFFDCEA01}" type="presOf" srcId="{BB1639AC-1E84-4F26-913A-BA424521E76D}" destId="{A63618A3-E32F-C544-93F6-9C60BEFBC330}" srcOrd="0" destOrd="0" presId="urn:microsoft.com/office/officeart/2005/8/layout/default"/>
    <dgm:cxn modelId="{6535BF46-20EC-1A4F-872C-0868577DC6D6}" type="presOf" srcId="{A96BA68A-7F19-4246-ABDC-D8EDD7862D55}" destId="{997D4C53-38ED-1E45-B267-D7E158C5CE0E}" srcOrd="0" destOrd="0" presId="urn:microsoft.com/office/officeart/2005/8/layout/default"/>
    <dgm:cxn modelId="{2115ED4E-CEB3-9D49-8767-18C7A6CCCD8E}" type="presOf" srcId="{74A27C48-F7A2-46EC-85CD-4E0CF430F8A8}" destId="{1F2017A6-0479-7243-BA01-A2BB955702FD}" srcOrd="0" destOrd="0" presId="urn:microsoft.com/office/officeart/2005/8/layout/default"/>
    <dgm:cxn modelId="{B4F9985B-2DFB-4C48-8585-7CA4C324E0DE}" srcId="{74A27C48-F7A2-46EC-85CD-4E0CF430F8A8}" destId="{9991AAE7-2D59-4811-8BE5-AA91CD9D7486}" srcOrd="6" destOrd="0" parTransId="{9DBB4B67-3642-4BC9-9338-8D8C02688A40}" sibTransId="{E8BA4856-81A6-4F31-ADC5-B50B02D7246C}"/>
    <dgm:cxn modelId="{51169C7C-8C40-44E5-B43C-D55766AA8835}" srcId="{74A27C48-F7A2-46EC-85CD-4E0CF430F8A8}" destId="{50DB48E0-D46D-487A-AFD3-3E1E8BBBD27E}" srcOrd="1" destOrd="0" parTransId="{6061010E-3C94-47CA-81C7-E2D02A3B2368}" sibTransId="{C32E00BC-69A7-4CD4-A791-ECE8607F247B}"/>
    <dgm:cxn modelId="{C6BD5989-6952-DF4E-88D0-9699B1B557DD}" type="presOf" srcId="{BDEE963E-30ED-4582-8C6D-FE91582795B0}" destId="{BC6050D8-FD80-234F-A1D5-265D2884A3E2}" srcOrd="0" destOrd="0" presId="urn:microsoft.com/office/officeart/2005/8/layout/default"/>
    <dgm:cxn modelId="{B1F63C98-FAC6-7148-A9AE-7F2544DFC833}" type="presOf" srcId="{D3B543F5-D5AA-4718-B899-177492F2E60E}" destId="{A2AB61DE-A9CC-5B4B-A8B0-391A42AD55E1}" srcOrd="0" destOrd="0" presId="urn:microsoft.com/office/officeart/2005/8/layout/default"/>
    <dgm:cxn modelId="{DEB01BD0-1E97-C949-9A71-87E3F91EBA25}" type="presOf" srcId="{9991AAE7-2D59-4811-8BE5-AA91CD9D7486}" destId="{E0D5D3D2-79C9-3F49-AF5D-1C0EE77245D3}" srcOrd="0" destOrd="0" presId="urn:microsoft.com/office/officeart/2005/8/layout/default"/>
    <dgm:cxn modelId="{791F3BD7-AB0F-4CF3-866F-A16F9C233CD2}" srcId="{74A27C48-F7A2-46EC-85CD-4E0CF430F8A8}" destId="{D3B543F5-D5AA-4718-B899-177492F2E60E}" srcOrd="2" destOrd="0" parTransId="{A1B4DF77-3257-4741-9931-D52E032C60BA}" sibTransId="{38823CCB-E528-4C20-8867-B51F92D9319D}"/>
    <dgm:cxn modelId="{AB274CE5-8EE4-4650-8166-30FF667AED4B}" srcId="{74A27C48-F7A2-46EC-85CD-4E0CF430F8A8}" destId="{A96BA68A-7F19-4246-ABDC-D8EDD7862D55}" srcOrd="3" destOrd="0" parTransId="{89A96F2D-B1FB-4A62-88D9-80D03CA0050D}" sibTransId="{78E555B4-748C-4E83-B980-B746AF5E9D38}"/>
    <dgm:cxn modelId="{BCFFF3F5-5A95-44FB-9755-D96AF6080557}" srcId="{74A27C48-F7A2-46EC-85CD-4E0CF430F8A8}" destId="{BDEE963E-30ED-4582-8C6D-FE91582795B0}" srcOrd="5" destOrd="0" parTransId="{DF589EB5-830C-468D-952A-BDB182A0D145}" sibTransId="{E938E984-579D-4629-9232-ACCA22BEBBEA}"/>
    <dgm:cxn modelId="{234870F2-E7CB-E54A-8356-B87BD8F76428}" type="presParOf" srcId="{1F2017A6-0479-7243-BA01-A2BB955702FD}" destId="{A63618A3-E32F-C544-93F6-9C60BEFBC330}" srcOrd="0" destOrd="0" presId="urn:microsoft.com/office/officeart/2005/8/layout/default"/>
    <dgm:cxn modelId="{D6C8A619-66A2-7D48-8FBA-17223DF84BCA}" type="presParOf" srcId="{1F2017A6-0479-7243-BA01-A2BB955702FD}" destId="{A8A3C650-21F0-E645-81C2-DE561D2C9B31}" srcOrd="1" destOrd="0" presId="urn:microsoft.com/office/officeart/2005/8/layout/default"/>
    <dgm:cxn modelId="{88DE4BA5-5108-5241-8F87-2FBC39672DF3}" type="presParOf" srcId="{1F2017A6-0479-7243-BA01-A2BB955702FD}" destId="{C7C05384-FCA1-9B4C-A0A6-EDA5B3DAF132}" srcOrd="2" destOrd="0" presId="urn:microsoft.com/office/officeart/2005/8/layout/default"/>
    <dgm:cxn modelId="{DAB5A785-F910-8E47-87BC-1D6C7567DA92}" type="presParOf" srcId="{1F2017A6-0479-7243-BA01-A2BB955702FD}" destId="{63757478-5E2F-414E-854B-F4C644B77552}" srcOrd="3" destOrd="0" presId="urn:microsoft.com/office/officeart/2005/8/layout/default"/>
    <dgm:cxn modelId="{F1026B6F-4DBA-4D45-83F1-E1D17FA60EF7}" type="presParOf" srcId="{1F2017A6-0479-7243-BA01-A2BB955702FD}" destId="{A2AB61DE-A9CC-5B4B-A8B0-391A42AD55E1}" srcOrd="4" destOrd="0" presId="urn:microsoft.com/office/officeart/2005/8/layout/default"/>
    <dgm:cxn modelId="{978998B1-F6BB-464C-9C4C-B55FA18D162A}" type="presParOf" srcId="{1F2017A6-0479-7243-BA01-A2BB955702FD}" destId="{0FB3E4C2-8E84-3640-AC5E-997C883F8279}" srcOrd="5" destOrd="0" presId="urn:microsoft.com/office/officeart/2005/8/layout/default"/>
    <dgm:cxn modelId="{1619E142-1799-E547-A13A-ADFFDE27ECE8}" type="presParOf" srcId="{1F2017A6-0479-7243-BA01-A2BB955702FD}" destId="{997D4C53-38ED-1E45-B267-D7E158C5CE0E}" srcOrd="6" destOrd="0" presId="urn:microsoft.com/office/officeart/2005/8/layout/default"/>
    <dgm:cxn modelId="{6879C67C-FFC8-C141-8D98-A08C9569CB4A}" type="presParOf" srcId="{1F2017A6-0479-7243-BA01-A2BB955702FD}" destId="{D252057E-48CB-DF48-A252-9EE887BF40B3}" srcOrd="7" destOrd="0" presId="urn:microsoft.com/office/officeart/2005/8/layout/default"/>
    <dgm:cxn modelId="{56AC789A-4FE0-4448-94EF-CD036F75A29E}" type="presParOf" srcId="{1F2017A6-0479-7243-BA01-A2BB955702FD}" destId="{52F3DACB-E3FF-FB48-B0E6-465845DFCEEF}" srcOrd="8" destOrd="0" presId="urn:microsoft.com/office/officeart/2005/8/layout/default"/>
    <dgm:cxn modelId="{1719013E-FDA6-0546-8E6A-B06AE1E08F21}" type="presParOf" srcId="{1F2017A6-0479-7243-BA01-A2BB955702FD}" destId="{398DBE97-BC08-7447-9DA1-418FE7E96813}" srcOrd="9" destOrd="0" presId="urn:microsoft.com/office/officeart/2005/8/layout/default"/>
    <dgm:cxn modelId="{DA8BE087-92AD-1947-A697-6E61A6FF881F}" type="presParOf" srcId="{1F2017A6-0479-7243-BA01-A2BB955702FD}" destId="{BC6050D8-FD80-234F-A1D5-265D2884A3E2}" srcOrd="10" destOrd="0" presId="urn:microsoft.com/office/officeart/2005/8/layout/default"/>
    <dgm:cxn modelId="{D016EAFA-75EF-EF48-A7AB-0D8F880352CE}" type="presParOf" srcId="{1F2017A6-0479-7243-BA01-A2BB955702FD}" destId="{91A38FCA-D2DA-CD41-8867-5D3772E9E0A6}" srcOrd="11" destOrd="0" presId="urn:microsoft.com/office/officeart/2005/8/layout/default"/>
    <dgm:cxn modelId="{CD5EA8DA-1DF7-544B-B84F-055053BBA4EC}" type="presParOf" srcId="{1F2017A6-0479-7243-BA01-A2BB955702FD}" destId="{E0D5D3D2-79C9-3F49-AF5D-1C0EE77245D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C0B47-F6BC-4AE5-A30E-AA6B7CACAC12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6C05374-A8CE-44A6-9604-4FF1F00C23AC}">
      <dgm:prSet/>
      <dgm:spPr/>
      <dgm:t>
        <a:bodyPr/>
        <a:lstStyle/>
        <a:p>
          <a:r>
            <a:rPr lang="en-US"/>
            <a:t>Preparation for MCI exam in order to practice in india.</a:t>
          </a:r>
        </a:p>
      </dgm:t>
    </dgm:pt>
    <dgm:pt modelId="{2FCD62AE-CB83-4F5A-A981-5FFF9C4EF55C}" type="parTrans" cxnId="{6747B5C2-297F-4692-80CA-134B5F8B0E4F}">
      <dgm:prSet/>
      <dgm:spPr/>
      <dgm:t>
        <a:bodyPr/>
        <a:lstStyle/>
        <a:p>
          <a:endParaRPr lang="en-US"/>
        </a:p>
      </dgm:t>
    </dgm:pt>
    <dgm:pt modelId="{6DFA6D14-BF2A-4E2A-8803-B0D35B98EAB9}" type="sibTrans" cxnId="{6747B5C2-297F-4692-80CA-134B5F8B0E4F}">
      <dgm:prSet/>
      <dgm:spPr/>
      <dgm:t>
        <a:bodyPr/>
        <a:lstStyle/>
        <a:p>
          <a:endParaRPr lang="en-US"/>
        </a:p>
      </dgm:t>
    </dgm:pt>
    <dgm:pt modelId="{A521C66E-A2D0-4A13-9B8F-39F58277D36C}">
      <dgm:prSet/>
      <dgm:spPr/>
      <dgm:t>
        <a:bodyPr/>
        <a:lstStyle/>
        <a:p>
          <a:r>
            <a:rPr lang="en-GB"/>
            <a:t>P</a:t>
          </a:r>
          <a:r>
            <a:rPr lang="en-US"/>
            <a:t>reparation for USMLE to practice in USA</a:t>
          </a:r>
        </a:p>
      </dgm:t>
    </dgm:pt>
    <dgm:pt modelId="{8F92ADDA-3E61-4048-AEA9-813F11B8C5A8}" type="parTrans" cxnId="{6C631D5B-0677-497A-A180-7C44D50F0FE7}">
      <dgm:prSet/>
      <dgm:spPr/>
      <dgm:t>
        <a:bodyPr/>
        <a:lstStyle/>
        <a:p>
          <a:endParaRPr lang="en-US"/>
        </a:p>
      </dgm:t>
    </dgm:pt>
    <dgm:pt modelId="{18374869-7346-4382-8439-9EDF3399E0DF}" type="sibTrans" cxnId="{6C631D5B-0677-497A-A180-7C44D50F0FE7}">
      <dgm:prSet/>
      <dgm:spPr/>
      <dgm:t>
        <a:bodyPr/>
        <a:lstStyle/>
        <a:p>
          <a:endParaRPr lang="en-US"/>
        </a:p>
      </dgm:t>
    </dgm:pt>
    <dgm:pt modelId="{500C62E2-781A-41DF-9497-F7A527139194}">
      <dgm:prSet/>
      <dgm:spPr/>
      <dgm:t>
        <a:bodyPr/>
        <a:lstStyle/>
        <a:p>
          <a:r>
            <a:rPr lang="en-US"/>
            <a:t>Post graduation in other european countries like Germany </a:t>
          </a:r>
        </a:p>
      </dgm:t>
    </dgm:pt>
    <dgm:pt modelId="{5349C5CA-95AC-4C1A-96BD-F09777ED9778}" type="parTrans" cxnId="{8CECF875-4A09-415B-A7DA-C9171812FA9E}">
      <dgm:prSet/>
      <dgm:spPr/>
      <dgm:t>
        <a:bodyPr/>
        <a:lstStyle/>
        <a:p>
          <a:endParaRPr lang="en-US"/>
        </a:p>
      </dgm:t>
    </dgm:pt>
    <dgm:pt modelId="{A356B839-8D87-4F2B-B458-5C57AE34D749}" type="sibTrans" cxnId="{8CECF875-4A09-415B-A7DA-C9171812FA9E}">
      <dgm:prSet/>
      <dgm:spPr/>
      <dgm:t>
        <a:bodyPr/>
        <a:lstStyle/>
        <a:p>
          <a:endParaRPr lang="en-US"/>
        </a:p>
      </dgm:t>
    </dgm:pt>
    <dgm:pt modelId="{E08C30F5-2518-4A8C-80D4-E2ABE6DC500F}">
      <dgm:prSet/>
      <dgm:spPr/>
      <dgm:t>
        <a:bodyPr/>
        <a:lstStyle/>
        <a:p>
          <a:r>
            <a:rPr lang="en-US"/>
            <a:t>Practice in Armenia  </a:t>
          </a:r>
        </a:p>
      </dgm:t>
    </dgm:pt>
    <dgm:pt modelId="{19876784-A5FD-43F8-BCBD-9E77B1FCC4C4}" type="parTrans" cxnId="{9937D9F0-0F6F-4258-A7A9-3EF5FE930A6D}">
      <dgm:prSet/>
      <dgm:spPr/>
      <dgm:t>
        <a:bodyPr/>
        <a:lstStyle/>
        <a:p>
          <a:endParaRPr lang="en-US"/>
        </a:p>
      </dgm:t>
    </dgm:pt>
    <dgm:pt modelId="{3E060A1F-21B8-48C0-A218-3E42DDC4DA19}" type="sibTrans" cxnId="{9937D9F0-0F6F-4258-A7A9-3EF5FE930A6D}">
      <dgm:prSet/>
      <dgm:spPr/>
      <dgm:t>
        <a:bodyPr/>
        <a:lstStyle/>
        <a:p>
          <a:endParaRPr lang="en-US"/>
        </a:p>
      </dgm:t>
    </dgm:pt>
    <dgm:pt modelId="{54482675-E211-4B41-992E-90BB9971408A}" type="pres">
      <dgm:prSet presAssocID="{33DC0B47-F6BC-4AE5-A30E-AA6B7CACAC12}" presName="matrix" presStyleCnt="0">
        <dgm:presLayoutVars>
          <dgm:chMax val="1"/>
          <dgm:dir/>
          <dgm:resizeHandles val="exact"/>
        </dgm:presLayoutVars>
      </dgm:prSet>
      <dgm:spPr/>
    </dgm:pt>
    <dgm:pt modelId="{655AA7AC-E3BF-1B4D-9E3A-D8D75C4E3825}" type="pres">
      <dgm:prSet presAssocID="{33DC0B47-F6BC-4AE5-A30E-AA6B7CACAC12}" presName="axisShape" presStyleLbl="bgShp" presStyleIdx="0" presStyleCnt="1"/>
      <dgm:spPr/>
    </dgm:pt>
    <dgm:pt modelId="{C0804F5B-D369-8941-B5BF-2A330623EBC0}" type="pres">
      <dgm:prSet presAssocID="{33DC0B47-F6BC-4AE5-A30E-AA6B7CACAC1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DAEA9A7-1F36-1343-A27F-C5EA10A6132B}" type="pres">
      <dgm:prSet presAssocID="{33DC0B47-F6BC-4AE5-A30E-AA6B7CACAC1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426DC6-716A-BF4A-B6C3-7E25788EAAB1}" type="pres">
      <dgm:prSet presAssocID="{33DC0B47-F6BC-4AE5-A30E-AA6B7CACAC1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EC09BA-7C10-C94F-B5FA-CA98A931697D}" type="pres">
      <dgm:prSet presAssocID="{33DC0B47-F6BC-4AE5-A30E-AA6B7CACAC1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4253D20-CB3E-0B43-9B66-4829C46F6C77}" type="presOf" srcId="{A521C66E-A2D0-4A13-9B8F-39F58277D36C}" destId="{EDAEA9A7-1F36-1343-A27F-C5EA10A6132B}" srcOrd="0" destOrd="0" presId="urn:microsoft.com/office/officeart/2005/8/layout/matrix2"/>
    <dgm:cxn modelId="{D49FFA3F-DF35-9144-B251-285294A3A989}" type="presOf" srcId="{500C62E2-781A-41DF-9497-F7A527139194}" destId="{61426DC6-716A-BF4A-B6C3-7E25788EAAB1}" srcOrd="0" destOrd="0" presId="urn:microsoft.com/office/officeart/2005/8/layout/matrix2"/>
    <dgm:cxn modelId="{6C631D5B-0677-497A-A180-7C44D50F0FE7}" srcId="{33DC0B47-F6BC-4AE5-A30E-AA6B7CACAC12}" destId="{A521C66E-A2D0-4A13-9B8F-39F58277D36C}" srcOrd="1" destOrd="0" parTransId="{8F92ADDA-3E61-4048-AEA9-813F11B8C5A8}" sibTransId="{18374869-7346-4382-8439-9EDF3399E0DF}"/>
    <dgm:cxn modelId="{8CECF875-4A09-415B-A7DA-C9171812FA9E}" srcId="{33DC0B47-F6BC-4AE5-A30E-AA6B7CACAC12}" destId="{500C62E2-781A-41DF-9497-F7A527139194}" srcOrd="2" destOrd="0" parTransId="{5349C5CA-95AC-4C1A-96BD-F09777ED9778}" sibTransId="{A356B839-8D87-4F2B-B458-5C57AE34D749}"/>
    <dgm:cxn modelId="{2B931F7E-4489-CA45-9725-B1FDF5583B41}" type="presOf" srcId="{B6C05374-A8CE-44A6-9604-4FF1F00C23AC}" destId="{C0804F5B-D369-8941-B5BF-2A330623EBC0}" srcOrd="0" destOrd="0" presId="urn:microsoft.com/office/officeart/2005/8/layout/matrix2"/>
    <dgm:cxn modelId="{186673C2-CBEA-1C4B-B76E-6361B9A413B2}" type="presOf" srcId="{33DC0B47-F6BC-4AE5-A30E-AA6B7CACAC12}" destId="{54482675-E211-4B41-992E-90BB9971408A}" srcOrd="0" destOrd="0" presId="urn:microsoft.com/office/officeart/2005/8/layout/matrix2"/>
    <dgm:cxn modelId="{6747B5C2-297F-4692-80CA-134B5F8B0E4F}" srcId="{33DC0B47-F6BC-4AE5-A30E-AA6B7CACAC12}" destId="{B6C05374-A8CE-44A6-9604-4FF1F00C23AC}" srcOrd="0" destOrd="0" parTransId="{2FCD62AE-CB83-4F5A-A981-5FFF9C4EF55C}" sibTransId="{6DFA6D14-BF2A-4E2A-8803-B0D35B98EAB9}"/>
    <dgm:cxn modelId="{5E366AE4-9161-4D41-85D2-25A87BC03E4B}" type="presOf" srcId="{E08C30F5-2518-4A8C-80D4-E2ABE6DC500F}" destId="{3EEC09BA-7C10-C94F-B5FA-CA98A931697D}" srcOrd="0" destOrd="0" presId="urn:microsoft.com/office/officeart/2005/8/layout/matrix2"/>
    <dgm:cxn modelId="{9937D9F0-0F6F-4258-A7A9-3EF5FE930A6D}" srcId="{33DC0B47-F6BC-4AE5-A30E-AA6B7CACAC12}" destId="{E08C30F5-2518-4A8C-80D4-E2ABE6DC500F}" srcOrd="3" destOrd="0" parTransId="{19876784-A5FD-43F8-BCBD-9E77B1FCC4C4}" sibTransId="{3E060A1F-21B8-48C0-A218-3E42DDC4DA19}"/>
    <dgm:cxn modelId="{F2B28C04-3CC1-CA4F-846C-55AC72E9A446}" type="presParOf" srcId="{54482675-E211-4B41-992E-90BB9971408A}" destId="{655AA7AC-E3BF-1B4D-9E3A-D8D75C4E3825}" srcOrd="0" destOrd="0" presId="urn:microsoft.com/office/officeart/2005/8/layout/matrix2"/>
    <dgm:cxn modelId="{8F0E3DC9-949E-EB40-9200-698E1A175B4B}" type="presParOf" srcId="{54482675-E211-4B41-992E-90BB9971408A}" destId="{C0804F5B-D369-8941-B5BF-2A330623EBC0}" srcOrd="1" destOrd="0" presId="urn:microsoft.com/office/officeart/2005/8/layout/matrix2"/>
    <dgm:cxn modelId="{7C4F8124-2C7F-C44C-8EEB-AD38D1CA3C13}" type="presParOf" srcId="{54482675-E211-4B41-992E-90BB9971408A}" destId="{EDAEA9A7-1F36-1343-A27F-C5EA10A6132B}" srcOrd="2" destOrd="0" presId="urn:microsoft.com/office/officeart/2005/8/layout/matrix2"/>
    <dgm:cxn modelId="{DF66BC60-62B7-7C4D-B3BD-BEE0D21EF7E9}" type="presParOf" srcId="{54482675-E211-4B41-992E-90BB9971408A}" destId="{61426DC6-716A-BF4A-B6C3-7E25788EAAB1}" srcOrd="3" destOrd="0" presId="urn:microsoft.com/office/officeart/2005/8/layout/matrix2"/>
    <dgm:cxn modelId="{1E3B9D6B-0049-AC43-81FC-4568ABFC6F80}" type="presParOf" srcId="{54482675-E211-4B41-992E-90BB9971408A}" destId="{3EEC09BA-7C10-C94F-B5FA-CA98A931697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F7D89F-B645-4A45-96A1-E964AC92F5E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7691E9-764A-478F-B42B-E8F80F1365EA}">
      <dgm:prSet/>
      <dgm:spPr/>
      <dgm:t>
        <a:bodyPr/>
        <a:lstStyle/>
        <a:p>
          <a:r>
            <a:rPr lang="en-US" b="1" dirty="0">
              <a:latin typeface="+mj-lt"/>
              <a:ea typeface="+mj-ea"/>
              <a:cs typeface="+mj-cs"/>
            </a:rPr>
            <a:t>Fees structure and  </a:t>
          </a:r>
          <a:r>
            <a:rPr lang="en-US" b="1" dirty="0"/>
            <a:t>Courses offered by Yerevan Haybusak University</a:t>
          </a:r>
          <a:endParaRPr lang="en-US" dirty="0"/>
        </a:p>
      </dgm:t>
    </dgm:pt>
    <dgm:pt modelId="{96BCD428-B10B-4BDD-8BBC-4C85C8FA6093}" type="parTrans" cxnId="{D9C1A36D-AC36-49A5-B9EB-A05DDBDE8306}">
      <dgm:prSet/>
      <dgm:spPr/>
      <dgm:t>
        <a:bodyPr/>
        <a:lstStyle/>
        <a:p>
          <a:endParaRPr lang="en-US"/>
        </a:p>
      </dgm:t>
    </dgm:pt>
    <dgm:pt modelId="{06D991CB-DD47-4539-A2A7-702047952C59}" type="sibTrans" cxnId="{D9C1A36D-AC36-49A5-B9EB-A05DDBDE8306}">
      <dgm:prSet/>
      <dgm:spPr/>
      <dgm:t>
        <a:bodyPr/>
        <a:lstStyle/>
        <a:p>
          <a:endParaRPr lang="en-US"/>
        </a:p>
      </dgm:t>
    </dgm:pt>
    <dgm:pt modelId="{AC3CCED3-B2AA-4E8D-95AD-89FA43374C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MBBS-6years</a:t>
          </a:r>
        </a:p>
      </dgm:t>
    </dgm:pt>
    <dgm:pt modelId="{21E7ACCD-1CCF-4823-A17A-1ABCFE78C7E6}" type="parTrans" cxnId="{2A79E868-06B1-4976-8480-A67DDE74BB8D}">
      <dgm:prSet/>
      <dgm:spPr/>
      <dgm:t>
        <a:bodyPr/>
        <a:lstStyle/>
        <a:p>
          <a:endParaRPr lang="en-US"/>
        </a:p>
      </dgm:t>
    </dgm:pt>
    <dgm:pt modelId="{5B96D5A3-159A-4926-9DF1-0AE213C34186}" type="sibTrans" cxnId="{2A79E868-06B1-4976-8480-A67DDE74BB8D}">
      <dgm:prSet/>
      <dgm:spPr/>
      <dgm:t>
        <a:bodyPr/>
        <a:lstStyle/>
        <a:p>
          <a:endParaRPr lang="en-US"/>
        </a:p>
      </dgm:t>
    </dgm:pt>
    <dgm:pt modelId="{777F44F6-D88A-47D9-8C0F-F38D096F19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Dentistry-5years</a:t>
          </a:r>
        </a:p>
      </dgm:t>
    </dgm:pt>
    <dgm:pt modelId="{51A5E932-C809-44D1-9890-60DAD7655329}" type="parTrans" cxnId="{11105863-219B-45E5-9411-C6F51A830512}">
      <dgm:prSet/>
      <dgm:spPr/>
      <dgm:t>
        <a:bodyPr/>
        <a:lstStyle/>
        <a:p>
          <a:endParaRPr lang="en-US"/>
        </a:p>
      </dgm:t>
    </dgm:pt>
    <dgm:pt modelId="{2AC1ED78-C896-4ECE-9505-A989A6905596}" type="sibTrans" cxnId="{11105863-219B-45E5-9411-C6F51A830512}">
      <dgm:prSet/>
      <dgm:spPr/>
      <dgm:t>
        <a:bodyPr/>
        <a:lstStyle/>
        <a:p>
          <a:endParaRPr lang="en-US"/>
        </a:p>
      </dgm:t>
    </dgm:pt>
    <dgm:pt modelId="{D8662601-C7B6-419B-B91C-15B88A82A9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Pharmacuticals-5years</a:t>
          </a:r>
        </a:p>
      </dgm:t>
    </dgm:pt>
    <dgm:pt modelId="{5FFA1FC4-8955-47C4-9BE8-F1AF7426E71E}" type="parTrans" cxnId="{7202844E-2504-47A5-8DD1-A81C3672F50C}">
      <dgm:prSet/>
      <dgm:spPr/>
      <dgm:t>
        <a:bodyPr/>
        <a:lstStyle/>
        <a:p>
          <a:endParaRPr lang="en-US"/>
        </a:p>
      </dgm:t>
    </dgm:pt>
    <dgm:pt modelId="{37275187-9419-42B0-8D84-5C22659A6ABE}" type="sibTrans" cxnId="{7202844E-2504-47A5-8DD1-A81C3672F50C}">
      <dgm:prSet/>
      <dgm:spPr/>
      <dgm:t>
        <a:bodyPr/>
        <a:lstStyle/>
        <a:p>
          <a:endParaRPr lang="en-US"/>
        </a:p>
      </dgm:t>
    </dgm:pt>
    <dgm:pt modelId="{52689F9D-A2F6-4E78-A57B-6665008FD9A4}">
      <dgm:prSet/>
      <dgm:spPr/>
      <dgm:t>
        <a:bodyPr/>
        <a:lstStyle/>
        <a:p>
          <a:r>
            <a:rPr lang="en-US" dirty="0"/>
            <a:t>1st year   -5400$</a:t>
          </a:r>
        </a:p>
      </dgm:t>
    </dgm:pt>
    <dgm:pt modelId="{C5C29AFF-B2AD-48B1-993F-C05FB00C8298}" type="parTrans" cxnId="{A51C4F4B-76D6-4A6F-9F97-9F8A371793BD}">
      <dgm:prSet/>
      <dgm:spPr/>
      <dgm:t>
        <a:bodyPr/>
        <a:lstStyle/>
        <a:p>
          <a:endParaRPr lang="en-US"/>
        </a:p>
      </dgm:t>
    </dgm:pt>
    <dgm:pt modelId="{DDAC33F8-D832-47FB-8D0A-B0A69572062D}" type="sibTrans" cxnId="{A51C4F4B-76D6-4A6F-9F97-9F8A371793BD}">
      <dgm:prSet/>
      <dgm:spPr/>
      <dgm:t>
        <a:bodyPr/>
        <a:lstStyle/>
        <a:p>
          <a:endParaRPr lang="en-US"/>
        </a:p>
      </dgm:t>
    </dgm:pt>
    <dgm:pt modelId="{61F4B5B4-AEF7-4FC7-BD14-C779748DA675}">
      <dgm:prSet/>
      <dgm:spPr/>
      <dgm:t>
        <a:bodyPr/>
        <a:lstStyle/>
        <a:p>
          <a:r>
            <a:rPr lang="en-US" dirty="0"/>
            <a:t>2nd year  -3800$                              </a:t>
          </a:r>
        </a:p>
      </dgm:t>
    </dgm:pt>
    <dgm:pt modelId="{FDE70D8B-7810-4D36-B4D4-9A771EEAE784}" type="parTrans" cxnId="{C33108E5-0D20-4436-97CA-DD1D6EF5F478}">
      <dgm:prSet/>
      <dgm:spPr/>
      <dgm:t>
        <a:bodyPr/>
        <a:lstStyle/>
        <a:p>
          <a:endParaRPr lang="en-US"/>
        </a:p>
      </dgm:t>
    </dgm:pt>
    <dgm:pt modelId="{131335C6-8833-493E-878C-9F4CEED85E23}" type="sibTrans" cxnId="{C33108E5-0D20-4436-97CA-DD1D6EF5F478}">
      <dgm:prSet/>
      <dgm:spPr/>
      <dgm:t>
        <a:bodyPr/>
        <a:lstStyle/>
        <a:p>
          <a:endParaRPr lang="en-US"/>
        </a:p>
      </dgm:t>
    </dgm:pt>
    <dgm:pt modelId="{2E49A37C-ACBC-4456-8887-8A1A704AEACA}">
      <dgm:prSet/>
      <dgm:spPr/>
      <dgm:t>
        <a:bodyPr/>
        <a:lstStyle/>
        <a:p>
          <a:r>
            <a:rPr lang="en-US" dirty="0"/>
            <a:t>3rd year   -3800$</a:t>
          </a:r>
        </a:p>
      </dgm:t>
    </dgm:pt>
    <dgm:pt modelId="{DA8F00C4-3E03-4903-8623-86FE1A583F74}" type="parTrans" cxnId="{CD0E4169-B3ED-40A1-9A18-A011F36322EF}">
      <dgm:prSet/>
      <dgm:spPr/>
      <dgm:t>
        <a:bodyPr/>
        <a:lstStyle/>
        <a:p>
          <a:endParaRPr lang="en-US"/>
        </a:p>
      </dgm:t>
    </dgm:pt>
    <dgm:pt modelId="{D2E1BCFC-D54B-4FAB-B29D-2DE857FD1BCB}" type="sibTrans" cxnId="{CD0E4169-B3ED-40A1-9A18-A011F36322EF}">
      <dgm:prSet/>
      <dgm:spPr/>
      <dgm:t>
        <a:bodyPr/>
        <a:lstStyle/>
        <a:p>
          <a:endParaRPr lang="en-US"/>
        </a:p>
      </dgm:t>
    </dgm:pt>
    <dgm:pt modelId="{4B89632D-063F-45D3-B5EE-3A0D533A4711}">
      <dgm:prSet/>
      <dgm:spPr/>
      <dgm:t>
        <a:bodyPr/>
        <a:lstStyle/>
        <a:p>
          <a:r>
            <a:rPr lang="en-US" dirty="0"/>
            <a:t>4th year   - 3800$                  </a:t>
          </a:r>
        </a:p>
      </dgm:t>
    </dgm:pt>
    <dgm:pt modelId="{319764AA-21B2-48DB-AE00-6AB9B572E975}" type="parTrans" cxnId="{2D3217F7-9C83-4791-8252-FD6B027004F8}">
      <dgm:prSet/>
      <dgm:spPr/>
      <dgm:t>
        <a:bodyPr/>
        <a:lstStyle/>
        <a:p>
          <a:endParaRPr lang="en-US"/>
        </a:p>
      </dgm:t>
    </dgm:pt>
    <dgm:pt modelId="{C7538255-E8DC-4AD2-A462-B3C45C2D4AA1}" type="sibTrans" cxnId="{2D3217F7-9C83-4791-8252-FD6B027004F8}">
      <dgm:prSet/>
      <dgm:spPr/>
      <dgm:t>
        <a:bodyPr/>
        <a:lstStyle/>
        <a:p>
          <a:endParaRPr lang="en-US"/>
        </a:p>
      </dgm:t>
    </dgm:pt>
    <dgm:pt modelId="{1C4192F8-B585-48AF-84A8-5118513C3C03}">
      <dgm:prSet/>
      <dgm:spPr/>
      <dgm:t>
        <a:bodyPr/>
        <a:lstStyle/>
        <a:p>
          <a:r>
            <a:rPr lang="en-US" dirty="0"/>
            <a:t>5th year   - 3800$</a:t>
          </a:r>
        </a:p>
      </dgm:t>
    </dgm:pt>
    <dgm:pt modelId="{022ED08F-6DAA-43AE-8250-5E1DA8ECF605}" type="parTrans" cxnId="{64DEB12E-EC21-44FF-BD6E-36DE827D6D64}">
      <dgm:prSet/>
      <dgm:spPr/>
      <dgm:t>
        <a:bodyPr/>
        <a:lstStyle/>
        <a:p>
          <a:endParaRPr lang="en-US"/>
        </a:p>
      </dgm:t>
    </dgm:pt>
    <dgm:pt modelId="{1D03B9BF-4B73-4141-B834-C148304BB46C}" type="sibTrans" cxnId="{64DEB12E-EC21-44FF-BD6E-36DE827D6D64}">
      <dgm:prSet/>
      <dgm:spPr/>
      <dgm:t>
        <a:bodyPr/>
        <a:lstStyle/>
        <a:p>
          <a:endParaRPr lang="en-US"/>
        </a:p>
      </dgm:t>
    </dgm:pt>
    <dgm:pt modelId="{D6D39BD6-8062-48E5-B11F-5047A88BB226}">
      <dgm:prSet/>
      <dgm:spPr/>
      <dgm:t>
        <a:bodyPr/>
        <a:lstStyle/>
        <a:p>
          <a:r>
            <a:rPr lang="en-US" dirty="0"/>
            <a:t>6th year   - 3800$</a:t>
          </a:r>
        </a:p>
      </dgm:t>
    </dgm:pt>
    <dgm:pt modelId="{8FE1C3F7-A857-44DF-BC1D-FB358015F756}" type="parTrans" cxnId="{586C3DB0-34A0-485E-9C97-DD7F5ABA8362}">
      <dgm:prSet/>
      <dgm:spPr/>
      <dgm:t>
        <a:bodyPr/>
        <a:lstStyle/>
        <a:p>
          <a:endParaRPr lang="en-US"/>
        </a:p>
      </dgm:t>
    </dgm:pt>
    <dgm:pt modelId="{4CF35B2E-5826-4AF7-9A38-6A83196CE71B}" type="sibTrans" cxnId="{586C3DB0-34A0-485E-9C97-DD7F5ABA8362}">
      <dgm:prSet/>
      <dgm:spPr/>
      <dgm:t>
        <a:bodyPr/>
        <a:lstStyle/>
        <a:p>
          <a:endParaRPr lang="en-US"/>
        </a:p>
      </dgm:t>
    </dgm:pt>
    <dgm:pt modelId="{80708E65-BD11-114E-8FF0-79FF13D8C6CC}" type="pres">
      <dgm:prSet presAssocID="{D4F7D89F-B645-4A45-96A1-E964AC92F5E4}" presName="linear" presStyleCnt="0">
        <dgm:presLayoutVars>
          <dgm:animLvl val="lvl"/>
          <dgm:resizeHandles val="exact"/>
        </dgm:presLayoutVars>
      </dgm:prSet>
      <dgm:spPr/>
    </dgm:pt>
    <dgm:pt modelId="{49D35077-1CAD-894A-891C-4DC311399C1A}" type="pres">
      <dgm:prSet presAssocID="{987691E9-764A-478F-B42B-E8F80F1365EA}" presName="parentText" presStyleLbl="node1" presStyleIdx="0" presStyleCnt="7" custScaleY="110483">
        <dgm:presLayoutVars>
          <dgm:chMax val="0"/>
          <dgm:bulletEnabled val="1"/>
        </dgm:presLayoutVars>
      </dgm:prSet>
      <dgm:spPr/>
    </dgm:pt>
    <dgm:pt modelId="{3F7E14CD-AADC-8640-BAC0-90A9BCA76174}" type="pres">
      <dgm:prSet presAssocID="{987691E9-764A-478F-B42B-E8F80F1365EA}" presName="childText" presStyleLbl="revTx" presStyleIdx="0" presStyleCnt="1">
        <dgm:presLayoutVars>
          <dgm:bulletEnabled val="1"/>
        </dgm:presLayoutVars>
      </dgm:prSet>
      <dgm:spPr/>
    </dgm:pt>
    <dgm:pt modelId="{E700773C-6690-6144-8698-3A8D0A4FEB21}" type="pres">
      <dgm:prSet presAssocID="{52689F9D-A2F6-4E78-A57B-6665008FD9A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592F591-774D-3442-B117-B2A3FEDEF04E}" type="pres">
      <dgm:prSet presAssocID="{DDAC33F8-D832-47FB-8D0A-B0A69572062D}" presName="spacer" presStyleCnt="0"/>
      <dgm:spPr/>
    </dgm:pt>
    <dgm:pt modelId="{96AC0ECD-A609-BF4D-942F-0584A3C3C729}" type="pres">
      <dgm:prSet presAssocID="{61F4B5B4-AEF7-4FC7-BD14-C779748DA67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7DBBEE3-43B7-234E-806A-6F894066C29A}" type="pres">
      <dgm:prSet presAssocID="{131335C6-8833-493E-878C-9F4CEED85E23}" presName="spacer" presStyleCnt="0"/>
      <dgm:spPr/>
    </dgm:pt>
    <dgm:pt modelId="{78E4EF56-77C9-D346-9ED8-D7783D4C206F}" type="pres">
      <dgm:prSet presAssocID="{2E49A37C-ACBC-4456-8887-8A1A704AEAC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23A41D-FA32-D944-8AB7-FBA74B3C2F49}" type="pres">
      <dgm:prSet presAssocID="{D2E1BCFC-D54B-4FAB-B29D-2DE857FD1BCB}" presName="spacer" presStyleCnt="0"/>
      <dgm:spPr/>
    </dgm:pt>
    <dgm:pt modelId="{A5BDDE8A-1F1C-1B40-BDB2-C0C18CA6BF3B}" type="pres">
      <dgm:prSet presAssocID="{4B89632D-063F-45D3-B5EE-3A0D533A471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D0048C4-7769-2B40-B2C6-9E55959B1DA7}" type="pres">
      <dgm:prSet presAssocID="{C7538255-E8DC-4AD2-A462-B3C45C2D4AA1}" presName="spacer" presStyleCnt="0"/>
      <dgm:spPr/>
    </dgm:pt>
    <dgm:pt modelId="{D55BD92D-7721-D143-89D6-FDDF15014B62}" type="pres">
      <dgm:prSet presAssocID="{1C4192F8-B585-48AF-84A8-5118513C3C0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C0061A2-06F8-E949-81D6-970A6CF3CFCB}" type="pres">
      <dgm:prSet presAssocID="{1D03B9BF-4B73-4141-B834-C148304BB46C}" presName="spacer" presStyleCnt="0"/>
      <dgm:spPr/>
    </dgm:pt>
    <dgm:pt modelId="{653A577F-E8D9-A846-B465-437A8EE74F1B}" type="pres">
      <dgm:prSet presAssocID="{D6D39BD6-8062-48E5-B11F-5047A88BB22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E85351A-73FF-2746-8D24-0DDE5789403E}" type="presOf" srcId="{52689F9D-A2F6-4E78-A57B-6665008FD9A4}" destId="{E700773C-6690-6144-8698-3A8D0A4FEB21}" srcOrd="0" destOrd="0" presId="urn:microsoft.com/office/officeart/2005/8/layout/vList2"/>
    <dgm:cxn modelId="{64DEB12E-EC21-44FF-BD6E-36DE827D6D64}" srcId="{D4F7D89F-B645-4A45-96A1-E964AC92F5E4}" destId="{1C4192F8-B585-48AF-84A8-5118513C3C03}" srcOrd="5" destOrd="0" parTransId="{022ED08F-6DAA-43AE-8250-5E1DA8ECF605}" sibTransId="{1D03B9BF-4B73-4141-B834-C148304BB46C}"/>
    <dgm:cxn modelId="{42697F31-779E-104B-BC5F-F9945F1E80F7}" type="presOf" srcId="{D6D39BD6-8062-48E5-B11F-5047A88BB226}" destId="{653A577F-E8D9-A846-B465-437A8EE74F1B}" srcOrd="0" destOrd="0" presId="urn:microsoft.com/office/officeart/2005/8/layout/vList2"/>
    <dgm:cxn modelId="{A51C4F4B-76D6-4A6F-9F97-9F8A371793BD}" srcId="{D4F7D89F-B645-4A45-96A1-E964AC92F5E4}" destId="{52689F9D-A2F6-4E78-A57B-6665008FD9A4}" srcOrd="1" destOrd="0" parTransId="{C5C29AFF-B2AD-48B1-993F-C05FB00C8298}" sibTransId="{DDAC33F8-D832-47FB-8D0A-B0A69572062D}"/>
    <dgm:cxn modelId="{7202844E-2504-47A5-8DD1-A81C3672F50C}" srcId="{987691E9-764A-478F-B42B-E8F80F1365EA}" destId="{D8662601-C7B6-419B-B91C-15B88A82A969}" srcOrd="2" destOrd="0" parTransId="{5FFA1FC4-8955-47C4-9BE8-F1AF7426E71E}" sibTransId="{37275187-9419-42B0-8D84-5C22659A6ABE}"/>
    <dgm:cxn modelId="{11105863-219B-45E5-9411-C6F51A830512}" srcId="{987691E9-764A-478F-B42B-E8F80F1365EA}" destId="{777F44F6-D88A-47D9-8C0F-F38D096F1974}" srcOrd="1" destOrd="0" parTransId="{51A5E932-C809-44D1-9890-60DAD7655329}" sibTransId="{2AC1ED78-C896-4ECE-9505-A989A6905596}"/>
    <dgm:cxn modelId="{A0913765-7F6A-FD4D-81BE-270847BB9B4E}" type="presOf" srcId="{4B89632D-063F-45D3-B5EE-3A0D533A4711}" destId="{A5BDDE8A-1F1C-1B40-BDB2-C0C18CA6BF3B}" srcOrd="0" destOrd="0" presId="urn:microsoft.com/office/officeart/2005/8/layout/vList2"/>
    <dgm:cxn modelId="{EC0A6665-549A-2149-BA2E-674967ABE35F}" type="presOf" srcId="{61F4B5B4-AEF7-4FC7-BD14-C779748DA675}" destId="{96AC0ECD-A609-BF4D-942F-0584A3C3C729}" srcOrd="0" destOrd="0" presId="urn:microsoft.com/office/officeart/2005/8/layout/vList2"/>
    <dgm:cxn modelId="{85E9AE65-4AF2-BC4C-BCDD-3A94E489A970}" type="presOf" srcId="{987691E9-764A-478F-B42B-E8F80F1365EA}" destId="{49D35077-1CAD-894A-891C-4DC311399C1A}" srcOrd="0" destOrd="0" presId="urn:microsoft.com/office/officeart/2005/8/layout/vList2"/>
    <dgm:cxn modelId="{2A79E868-06B1-4976-8480-A67DDE74BB8D}" srcId="{987691E9-764A-478F-B42B-E8F80F1365EA}" destId="{AC3CCED3-B2AA-4E8D-95AD-89FA43374CE7}" srcOrd="0" destOrd="0" parTransId="{21E7ACCD-1CCF-4823-A17A-1ABCFE78C7E6}" sibTransId="{5B96D5A3-159A-4926-9DF1-0AE213C34186}"/>
    <dgm:cxn modelId="{CD0E4169-B3ED-40A1-9A18-A011F36322EF}" srcId="{D4F7D89F-B645-4A45-96A1-E964AC92F5E4}" destId="{2E49A37C-ACBC-4456-8887-8A1A704AEACA}" srcOrd="3" destOrd="0" parTransId="{DA8F00C4-3E03-4903-8623-86FE1A583F74}" sibTransId="{D2E1BCFC-D54B-4FAB-B29D-2DE857FD1BCB}"/>
    <dgm:cxn modelId="{D9C1A36D-AC36-49A5-B9EB-A05DDBDE8306}" srcId="{D4F7D89F-B645-4A45-96A1-E964AC92F5E4}" destId="{987691E9-764A-478F-B42B-E8F80F1365EA}" srcOrd="0" destOrd="0" parTransId="{96BCD428-B10B-4BDD-8BBC-4C85C8FA6093}" sibTransId="{06D991CB-DD47-4539-A2A7-702047952C59}"/>
    <dgm:cxn modelId="{2444D56E-6943-E944-9EF0-0CBA638CFCC2}" type="presOf" srcId="{1C4192F8-B585-48AF-84A8-5118513C3C03}" destId="{D55BD92D-7721-D143-89D6-FDDF15014B62}" srcOrd="0" destOrd="0" presId="urn:microsoft.com/office/officeart/2005/8/layout/vList2"/>
    <dgm:cxn modelId="{7A52E374-9480-484C-B08F-24F90B0361BE}" type="presOf" srcId="{D8662601-C7B6-419B-B91C-15B88A82A969}" destId="{3F7E14CD-AADC-8640-BAC0-90A9BCA76174}" srcOrd="0" destOrd="2" presId="urn:microsoft.com/office/officeart/2005/8/layout/vList2"/>
    <dgm:cxn modelId="{FF3BC779-D9F9-C444-BDDB-A65A116B6C8B}" type="presOf" srcId="{AC3CCED3-B2AA-4E8D-95AD-89FA43374CE7}" destId="{3F7E14CD-AADC-8640-BAC0-90A9BCA76174}" srcOrd="0" destOrd="0" presId="urn:microsoft.com/office/officeart/2005/8/layout/vList2"/>
    <dgm:cxn modelId="{8AC2F783-5F7F-CA44-B90C-D8A0D2096E27}" type="presOf" srcId="{2E49A37C-ACBC-4456-8887-8A1A704AEACA}" destId="{78E4EF56-77C9-D346-9ED8-D7783D4C206F}" srcOrd="0" destOrd="0" presId="urn:microsoft.com/office/officeart/2005/8/layout/vList2"/>
    <dgm:cxn modelId="{586C3DB0-34A0-485E-9C97-DD7F5ABA8362}" srcId="{D4F7D89F-B645-4A45-96A1-E964AC92F5E4}" destId="{D6D39BD6-8062-48E5-B11F-5047A88BB226}" srcOrd="6" destOrd="0" parTransId="{8FE1C3F7-A857-44DF-BC1D-FB358015F756}" sibTransId="{4CF35B2E-5826-4AF7-9A38-6A83196CE71B}"/>
    <dgm:cxn modelId="{BE49EAB6-41E4-744F-BCA5-9F9218CA09E8}" type="presOf" srcId="{777F44F6-D88A-47D9-8C0F-F38D096F1974}" destId="{3F7E14CD-AADC-8640-BAC0-90A9BCA76174}" srcOrd="0" destOrd="1" presId="urn:microsoft.com/office/officeart/2005/8/layout/vList2"/>
    <dgm:cxn modelId="{A5C53ED9-1588-3448-9E1E-F9E1463AB781}" type="presOf" srcId="{D4F7D89F-B645-4A45-96A1-E964AC92F5E4}" destId="{80708E65-BD11-114E-8FF0-79FF13D8C6CC}" srcOrd="0" destOrd="0" presId="urn:microsoft.com/office/officeart/2005/8/layout/vList2"/>
    <dgm:cxn modelId="{C33108E5-0D20-4436-97CA-DD1D6EF5F478}" srcId="{D4F7D89F-B645-4A45-96A1-E964AC92F5E4}" destId="{61F4B5B4-AEF7-4FC7-BD14-C779748DA675}" srcOrd="2" destOrd="0" parTransId="{FDE70D8B-7810-4D36-B4D4-9A771EEAE784}" sibTransId="{131335C6-8833-493E-878C-9F4CEED85E23}"/>
    <dgm:cxn modelId="{2D3217F7-9C83-4791-8252-FD6B027004F8}" srcId="{D4F7D89F-B645-4A45-96A1-E964AC92F5E4}" destId="{4B89632D-063F-45D3-B5EE-3A0D533A4711}" srcOrd="4" destOrd="0" parTransId="{319764AA-21B2-48DB-AE00-6AB9B572E975}" sibTransId="{C7538255-E8DC-4AD2-A462-B3C45C2D4AA1}"/>
    <dgm:cxn modelId="{A295DDDB-B94A-C343-9A4C-C597665FBF42}" type="presParOf" srcId="{80708E65-BD11-114E-8FF0-79FF13D8C6CC}" destId="{49D35077-1CAD-894A-891C-4DC311399C1A}" srcOrd="0" destOrd="0" presId="urn:microsoft.com/office/officeart/2005/8/layout/vList2"/>
    <dgm:cxn modelId="{A1B9D79D-7A47-294F-A43A-0221680D926A}" type="presParOf" srcId="{80708E65-BD11-114E-8FF0-79FF13D8C6CC}" destId="{3F7E14CD-AADC-8640-BAC0-90A9BCA76174}" srcOrd="1" destOrd="0" presId="urn:microsoft.com/office/officeart/2005/8/layout/vList2"/>
    <dgm:cxn modelId="{B46428C1-CFF9-9B49-9819-27828C070144}" type="presParOf" srcId="{80708E65-BD11-114E-8FF0-79FF13D8C6CC}" destId="{E700773C-6690-6144-8698-3A8D0A4FEB21}" srcOrd="2" destOrd="0" presId="urn:microsoft.com/office/officeart/2005/8/layout/vList2"/>
    <dgm:cxn modelId="{F2ED8B8B-359B-A349-B562-4DC55B70DCA1}" type="presParOf" srcId="{80708E65-BD11-114E-8FF0-79FF13D8C6CC}" destId="{2592F591-774D-3442-B117-B2A3FEDEF04E}" srcOrd="3" destOrd="0" presId="urn:microsoft.com/office/officeart/2005/8/layout/vList2"/>
    <dgm:cxn modelId="{BA486081-088B-3248-B751-E37AE6E15904}" type="presParOf" srcId="{80708E65-BD11-114E-8FF0-79FF13D8C6CC}" destId="{96AC0ECD-A609-BF4D-942F-0584A3C3C729}" srcOrd="4" destOrd="0" presId="urn:microsoft.com/office/officeart/2005/8/layout/vList2"/>
    <dgm:cxn modelId="{E2FAC18E-368E-D944-862A-E458FEA469BB}" type="presParOf" srcId="{80708E65-BD11-114E-8FF0-79FF13D8C6CC}" destId="{B7DBBEE3-43B7-234E-806A-6F894066C29A}" srcOrd="5" destOrd="0" presId="urn:microsoft.com/office/officeart/2005/8/layout/vList2"/>
    <dgm:cxn modelId="{C57F56B2-FF2F-8C49-A7D9-078525113759}" type="presParOf" srcId="{80708E65-BD11-114E-8FF0-79FF13D8C6CC}" destId="{78E4EF56-77C9-D346-9ED8-D7783D4C206F}" srcOrd="6" destOrd="0" presId="urn:microsoft.com/office/officeart/2005/8/layout/vList2"/>
    <dgm:cxn modelId="{CDF98BCE-AC32-E741-8B1C-10E389FC0DD1}" type="presParOf" srcId="{80708E65-BD11-114E-8FF0-79FF13D8C6CC}" destId="{B523A41D-FA32-D944-8AB7-FBA74B3C2F49}" srcOrd="7" destOrd="0" presId="urn:microsoft.com/office/officeart/2005/8/layout/vList2"/>
    <dgm:cxn modelId="{6B998E5C-CD24-ED43-8E6F-AF1D059A273E}" type="presParOf" srcId="{80708E65-BD11-114E-8FF0-79FF13D8C6CC}" destId="{A5BDDE8A-1F1C-1B40-BDB2-C0C18CA6BF3B}" srcOrd="8" destOrd="0" presId="urn:microsoft.com/office/officeart/2005/8/layout/vList2"/>
    <dgm:cxn modelId="{2ED66282-4ED7-D044-AF8D-5FF51A566410}" type="presParOf" srcId="{80708E65-BD11-114E-8FF0-79FF13D8C6CC}" destId="{ED0048C4-7769-2B40-B2C6-9E55959B1DA7}" srcOrd="9" destOrd="0" presId="urn:microsoft.com/office/officeart/2005/8/layout/vList2"/>
    <dgm:cxn modelId="{95958E77-784D-0D4B-BB86-8F0F07C77B8F}" type="presParOf" srcId="{80708E65-BD11-114E-8FF0-79FF13D8C6CC}" destId="{D55BD92D-7721-D143-89D6-FDDF15014B62}" srcOrd="10" destOrd="0" presId="urn:microsoft.com/office/officeart/2005/8/layout/vList2"/>
    <dgm:cxn modelId="{029AF9BC-98E0-3D4F-AE89-18072F9276B7}" type="presParOf" srcId="{80708E65-BD11-114E-8FF0-79FF13D8C6CC}" destId="{FC0061A2-06F8-E949-81D6-970A6CF3CFCB}" srcOrd="11" destOrd="0" presId="urn:microsoft.com/office/officeart/2005/8/layout/vList2"/>
    <dgm:cxn modelId="{199BB9CA-D0A4-924D-AD21-39928ED58064}" type="presParOf" srcId="{80708E65-BD11-114E-8FF0-79FF13D8C6CC}" destId="{653A577F-E8D9-A846-B465-437A8EE74F1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BFB01-3446-0F49-88DB-0A1B5318B319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B3D10-BAC3-3840-993E-167EBD9F29E3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Armenia was the first country to have adopted Christianity as its state religion</a:t>
          </a:r>
          <a:endParaRPr lang="en-US" sz="2000" kern="1200" dirty="0"/>
        </a:p>
      </dsp:txBody>
      <dsp:txXfrm>
        <a:off x="0" y="2124"/>
        <a:ext cx="10515600" cy="724514"/>
      </dsp:txXfrm>
    </dsp:sp>
    <dsp:sp modelId="{DB4D5492-CCD4-6A48-8B5B-0EFD640DB64C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937EF-7901-BF4C-BFD8-3829FAA84CA4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capital of Armenia is Yerevan which has population of 1.7 Million</a:t>
          </a:r>
          <a:endParaRPr lang="en-US" sz="2000" kern="1200" dirty="0"/>
        </a:p>
      </dsp:txBody>
      <dsp:txXfrm>
        <a:off x="0" y="726639"/>
        <a:ext cx="10515600" cy="724514"/>
      </dsp:txXfrm>
    </dsp:sp>
    <dsp:sp modelId="{D4C5B4A2-4425-A64D-8197-36ECF3EEBE4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FE4D9-E520-A243-9F0B-26AC8AD4F24B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Indian embassy is present in t</a:t>
          </a:r>
          <a:r>
            <a:rPr lang="en-GB" sz="2000" kern="1200" dirty="0"/>
            <a:t>he</a:t>
          </a:r>
          <a:r>
            <a:rPr lang="en-US" sz="2000" kern="1200" dirty="0"/>
            <a:t> capital city of Yerevan</a:t>
          </a:r>
        </a:p>
      </dsp:txBody>
      <dsp:txXfrm>
        <a:off x="0" y="1451154"/>
        <a:ext cx="10515600" cy="724514"/>
      </dsp:txXfrm>
    </dsp:sp>
    <dsp:sp modelId="{B21DFAD4-528D-BA44-A5D2-9D1940CD938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2FA59-F7BD-E04F-9E0F-F4D1C4DA86C1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Armenia is Ranked among Top 10 safest countries in world</a:t>
          </a:r>
          <a:endParaRPr lang="en-US" sz="2000" kern="1200" dirty="0"/>
        </a:p>
      </dsp:txBody>
      <dsp:txXfrm>
        <a:off x="0" y="2175669"/>
        <a:ext cx="10515600" cy="724514"/>
      </dsp:txXfrm>
    </dsp:sp>
    <dsp:sp modelId="{CDBB9823-8A8A-D24A-B4B9-14BC6AA01304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DAD4E4-9690-834F-BB2B-32A44F0F9D95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Armenia has very easy immigration procedure for Indians</a:t>
          </a:r>
        </a:p>
      </dsp:txBody>
      <dsp:txXfrm>
        <a:off x="0" y="2900183"/>
        <a:ext cx="10515600" cy="724514"/>
      </dsp:txXfrm>
    </dsp:sp>
    <dsp:sp modelId="{53D8E027-F13F-D943-89F1-4DF5B36CD1AA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92497B-BEB9-E542-88E6-6A4E8943D136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1st language of Armenia is Armenian and Russian and English is also known to many Armenians</a:t>
          </a:r>
          <a:endParaRPr lang="en-US" sz="2000" kern="1200" dirty="0"/>
        </a:p>
      </dsp:txBody>
      <dsp:txXfrm>
        <a:off x="0" y="3624698"/>
        <a:ext cx="10515600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618A3-E32F-C544-93F6-9C60BEFBC330}">
      <dsp:nvSpPr>
        <dsp:cNvPr id="0" name=""/>
        <dsp:cNvSpPr/>
      </dsp:nvSpPr>
      <dsp:spPr>
        <a:xfrm>
          <a:off x="0" y="43495"/>
          <a:ext cx="2153495" cy="1292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Armenia offers </a:t>
          </a:r>
          <a:r>
            <a:rPr lang="en-US" sz="1600" kern="1200" dirty="0" err="1"/>
            <a:t>english</a:t>
          </a:r>
          <a:r>
            <a:rPr lang="en-US" sz="1600" kern="1200" dirty="0"/>
            <a:t> medium </a:t>
          </a:r>
          <a:r>
            <a:rPr lang="en-US" sz="1600" kern="1200" dirty="0" err="1"/>
            <a:t>programmes</a:t>
          </a:r>
          <a:r>
            <a:rPr lang="en-US" sz="1600" kern="1200" dirty="0"/>
            <a:t> for studying MBBS</a:t>
          </a:r>
        </a:p>
      </dsp:txBody>
      <dsp:txXfrm>
        <a:off x="0" y="43495"/>
        <a:ext cx="2153495" cy="1292097"/>
      </dsp:txXfrm>
    </dsp:sp>
    <dsp:sp modelId="{C7C05384-FCA1-9B4C-A0A6-EDA5B3DAF132}">
      <dsp:nvSpPr>
        <dsp:cNvPr id="0" name=""/>
        <dsp:cNvSpPr/>
      </dsp:nvSpPr>
      <dsp:spPr>
        <a:xfrm>
          <a:off x="2368845" y="43495"/>
          <a:ext cx="2153495" cy="12920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Tution fees and cost of living in Armenia is very low as compared to other countries </a:t>
          </a:r>
        </a:p>
      </dsp:txBody>
      <dsp:txXfrm>
        <a:off x="2368845" y="43495"/>
        <a:ext cx="2153495" cy="1292097"/>
      </dsp:txXfrm>
    </dsp:sp>
    <dsp:sp modelId="{A2AB61DE-A9CC-5B4B-A8B0-391A42AD55E1}">
      <dsp:nvSpPr>
        <dsp:cNvPr id="0" name=""/>
        <dsp:cNvSpPr/>
      </dsp:nvSpPr>
      <dsp:spPr>
        <a:xfrm>
          <a:off x="4737691" y="43495"/>
          <a:ext cx="2153495" cy="12920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exchange rate for 1INR is 6.50 AMD</a:t>
          </a:r>
        </a:p>
      </dsp:txBody>
      <dsp:txXfrm>
        <a:off x="4737691" y="43495"/>
        <a:ext cx="2153495" cy="1292097"/>
      </dsp:txXfrm>
    </dsp:sp>
    <dsp:sp modelId="{997D4C53-38ED-1E45-B267-D7E158C5CE0E}">
      <dsp:nvSpPr>
        <dsp:cNvPr id="0" name=""/>
        <dsp:cNvSpPr/>
      </dsp:nvSpPr>
      <dsp:spPr>
        <a:xfrm>
          <a:off x="0" y="1550942"/>
          <a:ext cx="2153495" cy="1292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Students studying Medicine in Armenia are given corpses to practice from the second year itself </a:t>
          </a:r>
        </a:p>
      </dsp:txBody>
      <dsp:txXfrm>
        <a:off x="0" y="1550942"/>
        <a:ext cx="2153495" cy="1292097"/>
      </dsp:txXfrm>
    </dsp:sp>
    <dsp:sp modelId="{52F3DACB-E3FF-FB48-B0E6-465845DFCEEF}">
      <dsp:nvSpPr>
        <dsp:cNvPr id="0" name=""/>
        <dsp:cNvSpPr/>
      </dsp:nvSpPr>
      <dsp:spPr>
        <a:xfrm>
          <a:off x="2368845" y="1550942"/>
          <a:ext cx="2153495" cy="12920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Indian food is easily available with different veg/Nonveg options</a:t>
          </a:r>
        </a:p>
      </dsp:txBody>
      <dsp:txXfrm>
        <a:off x="2368845" y="1550942"/>
        <a:ext cx="2153495" cy="1292097"/>
      </dsp:txXfrm>
    </dsp:sp>
    <dsp:sp modelId="{BC6050D8-FD80-234F-A1D5-265D2884A3E2}">
      <dsp:nvSpPr>
        <dsp:cNvPr id="0" name=""/>
        <dsp:cNvSpPr/>
      </dsp:nvSpPr>
      <dsp:spPr>
        <a:xfrm>
          <a:off x="4737691" y="1550942"/>
          <a:ext cx="2153495" cy="1292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</a:t>
          </a:r>
          <a:r>
            <a:rPr lang="en-US" sz="1600" kern="1200"/>
            <a:t>he cost of living for 1 individual is approximately 250$per month</a:t>
          </a:r>
        </a:p>
      </dsp:txBody>
      <dsp:txXfrm>
        <a:off x="4737691" y="1550942"/>
        <a:ext cx="2153495" cy="1292097"/>
      </dsp:txXfrm>
    </dsp:sp>
    <dsp:sp modelId="{E0D5D3D2-79C9-3F49-AF5D-1C0EE77245D3}">
      <dsp:nvSpPr>
        <dsp:cNvPr id="0" name=""/>
        <dsp:cNvSpPr/>
      </dsp:nvSpPr>
      <dsp:spPr>
        <a:xfrm>
          <a:off x="2368845" y="3058389"/>
          <a:ext cx="2153495" cy="12920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duration of </a:t>
          </a:r>
          <a:r>
            <a:rPr lang="en-US" sz="1600" kern="1200" dirty="0" err="1"/>
            <a:t>programme</a:t>
          </a:r>
          <a:r>
            <a:rPr lang="en-US" sz="1600" kern="1200" dirty="0"/>
            <a:t> is 6years</a:t>
          </a:r>
        </a:p>
      </dsp:txBody>
      <dsp:txXfrm>
        <a:off x="2368845" y="3058389"/>
        <a:ext cx="2153495" cy="1292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AA7AC-E3BF-1B4D-9E3A-D8D75C4E3825}">
      <dsp:nvSpPr>
        <dsp:cNvPr id="0" name=""/>
        <dsp:cNvSpPr/>
      </dsp:nvSpPr>
      <dsp:spPr>
        <a:xfrm>
          <a:off x="345974" y="0"/>
          <a:ext cx="5896743" cy="589674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04F5B-D369-8941-B5BF-2A330623EBC0}">
      <dsp:nvSpPr>
        <dsp:cNvPr id="0" name=""/>
        <dsp:cNvSpPr/>
      </dsp:nvSpPr>
      <dsp:spPr>
        <a:xfrm>
          <a:off x="729262" y="383288"/>
          <a:ext cx="2358697" cy="23586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Preparation for MCI exam in order to practice in india.</a:t>
          </a:r>
        </a:p>
      </dsp:txBody>
      <dsp:txXfrm>
        <a:off x="844404" y="498430"/>
        <a:ext cx="2128413" cy="2128413"/>
      </dsp:txXfrm>
    </dsp:sp>
    <dsp:sp modelId="{EDAEA9A7-1F36-1343-A27F-C5EA10A6132B}">
      <dsp:nvSpPr>
        <dsp:cNvPr id="0" name=""/>
        <dsp:cNvSpPr/>
      </dsp:nvSpPr>
      <dsp:spPr>
        <a:xfrm>
          <a:off x="3500731" y="383288"/>
          <a:ext cx="2358697" cy="23586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</a:t>
          </a:r>
          <a:r>
            <a:rPr lang="en-US" sz="2400" kern="1200"/>
            <a:t>reparation for USMLE to practice in USA</a:t>
          </a:r>
        </a:p>
      </dsp:txBody>
      <dsp:txXfrm>
        <a:off x="3615873" y="498430"/>
        <a:ext cx="2128413" cy="2128413"/>
      </dsp:txXfrm>
    </dsp:sp>
    <dsp:sp modelId="{61426DC6-716A-BF4A-B6C3-7E25788EAAB1}">
      <dsp:nvSpPr>
        <dsp:cNvPr id="0" name=""/>
        <dsp:cNvSpPr/>
      </dsp:nvSpPr>
      <dsp:spPr>
        <a:xfrm>
          <a:off x="729262" y="3154757"/>
          <a:ext cx="2358697" cy="23586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Post graduation in other european countries like Germany </a:t>
          </a:r>
        </a:p>
      </dsp:txBody>
      <dsp:txXfrm>
        <a:off x="844404" y="3269899"/>
        <a:ext cx="2128413" cy="2128413"/>
      </dsp:txXfrm>
    </dsp:sp>
    <dsp:sp modelId="{3EEC09BA-7C10-C94F-B5FA-CA98A931697D}">
      <dsp:nvSpPr>
        <dsp:cNvPr id="0" name=""/>
        <dsp:cNvSpPr/>
      </dsp:nvSpPr>
      <dsp:spPr>
        <a:xfrm>
          <a:off x="3500731" y="3154757"/>
          <a:ext cx="2358697" cy="23586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Practice in Armenia  </a:t>
          </a:r>
        </a:p>
      </dsp:txBody>
      <dsp:txXfrm>
        <a:off x="3615873" y="3269899"/>
        <a:ext cx="2128413" cy="2128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35077-1CAD-894A-891C-4DC311399C1A}">
      <dsp:nvSpPr>
        <dsp:cNvPr id="0" name=""/>
        <dsp:cNvSpPr/>
      </dsp:nvSpPr>
      <dsp:spPr>
        <a:xfrm>
          <a:off x="0" y="52928"/>
          <a:ext cx="11188192" cy="7154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+mj-lt"/>
              <a:ea typeface="+mj-ea"/>
              <a:cs typeface="+mj-cs"/>
            </a:rPr>
            <a:t>Fees structure and  </a:t>
          </a:r>
          <a:r>
            <a:rPr lang="en-US" sz="2700" b="1" kern="1200" dirty="0"/>
            <a:t>Courses offered by Yerevan Haybusak University</a:t>
          </a:r>
          <a:endParaRPr lang="en-US" sz="2700" kern="1200" dirty="0"/>
        </a:p>
      </dsp:txBody>
      <dsp:txXfrm>
        <a:off x="34927" y="87855"/>
        <a:ext cx="11118338" cy="645628"/>
      </dsp:txXfrm>
    </dsp:sp>
    <dsp:sp modelId="{3F7E14CD-AADC-8640-BAC0-90A9BCA76174}">
      <dsp:nvSpPr>
        <dsp:cNvPr id="0" name=""/>
        <dsp:cNvSpPr/>
      </dsp:nvSpPr>
      <dsp:spPr>
        <a:xfrm>
          <a:off x="0" y="768410"/>
          <a:ext cx="11188192" cy="120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22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MBBS-6years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Dentistry-5years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Pharmacuticals-5years</a:t>
          </a:r>
        </a:p>
      </dsp:txBody>
      <dsp:txXfrm>
        <a:off x="0" y="768410"/>
        <a:ext cx="11188192" cy="1201634"/>
      </dsp:txXfrm>
    </dsp:sp>
    <dsp:sp modelId="{E700773C-6690-6144-8698-3A8D0A4FEB21}">
      <dsp:nvSpPr>
        <dsp:cNvPr id="0" name=""/>
        <dsp:cNvSpPr/>
      </dsp:nvSpPr>
      <dsp:spPr>
        <a:xfrm>
          <a:off x="0" y="1970045"/>
          <a:ext cx="11188192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1st year   -5400$</a:t>
          </a:r>
        </a:p>
      </dsp:txBody>
      <dsp:txXfrm>
        <a:off x="31613" y="2001658"/>
        <a:ext cx="11124966" cy="584369"/>
      </dsp:txXfrm>
    </dsp:sp>
    <dsp:sp modelId="{96AC0ECD-A609-BF4D-942F-0584A3C3C729}">
      <dsp:nvSpPr>
        <dsp:cNvPr id="0" name=""/>
        <dsp:cNvSpPr/>
      </dsp:nvSpPr>
      <dsp:spPr>
        <a:xfrm>
          <a:off x="0" y="2695400"/>
          <a:ext cx="11188192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2nd year  -3800$                              </a:t>
          </a:r>
        </a:p>
      </dsp:txBody>
      <dsp:txXfrm>
        <a:off x="31613" y="2727013"/>
        <a:ext cx="11124966" cy="584369"/>
      </dsp:txXfrm>
    </dsp:sp>
    <dsp:sp modelId="{78E4EF56-77C9-D346-9ED8-D7783D4C206F}">
      <dsp:nvSpPr>
        <dsp:cNvPr id="0" name=""/>
        <dsp:cNvSpPr/>
      </dsp:nvSpPr>
      <dsp:spPr>
        <a:xfrm>
          <a:off x="0" y="3420755"/>
          <a:ext cx="11188192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3rd year   -3800$</a:t>
          </a:r>
        </a:p>
      </dsp:txBody>
      <dsp:txXfrm>
        <a:off x="31613" y="3452368"/>
        <a:ext cx="11124966" cy="584369"/>
      </dsp:txXfrm>
    </dsp:sp>
    <dsp:sp modelId="{A5BDDE8A-1F1C-1B40-BDB2-C0C18CA6BF3B}">
      <dsp:nvSpPr>
        <dsp:cNvPr id="0" name=""/>
        <dsp:cNvSpPr/>
      </dsp:nvSpPr>
      <dsp:spPr>
        <a:xfrm>
          <a:off x="0" y="4146110"/>
          <a:ext cx="11188192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4th year   - 3800$                  </a:t>
          </a:r>
        </a:p>
      </dsp:txBody>
      <dsp:txXfrm>
        <a:off x="31613" y="4177723"/>
        <a:ext cx="11124966" cy="584369"/>
      </dsp:txXfrm>
    </dsp:sp>
    <dsp:sp modelId="{D55BD92D-7721-D143-89D6-FDDF15014B62}">
      <dsp:nvSpPr>
        <dsp:cNvPr id="0" name=""/>
        <dsp:cNvSpPr/>
      </dsp:nvSpPr>
      <dsp:spPr>
        <a:xfrm>
          <a:off x="0" y="4871465"/>
          <a:ext cx="11188192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5th year   - 3800$</a:t>
          </a:r>
        </a:p>
      </dsp:txBody>
      <dsp:txXfrm>
        <a:off x="31613" y="4903078"/>
        <a:ext cx="11124966" cy="584369"/>
      </dsp:txXfrm>
    </dsp:sp>
    <dsp:sp modelId="{653A577F-E8D9-A846-B465-437A8EE74F1B}">
      <dsp:nvSpPr>
        <dsp:cNvPr id="0" name=""/>
        <dsp:cNvSpPr/>
      </dsp:nvSpPr>
      <dsp:spPr>
        <a:xfrm>
          <a:off x="0" y="5596820"/>
          <a:ext cx="11188192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6th year   - 3800$</a:t>
          </a:r>
        </a:p>
      </dsp:txBody>
      <dsp:txXfrm>
        <a:off x="31613" y="5628433"/>
        <a:ext cx="11124966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3478-D8D5-894F-822D-EEDE2EE77829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9CA70-B062-504A-873A-F967B23ABB9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1900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CA70-B062-504A-873A-F967B23ABB98}" type="slidenum">
              <a:rPr lang="en-PL" smtClean="0"/>
              <a:t>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5299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CA70-B062-504A-873A-F967B23ABB98}" type="slidenum">
              <a:rPr lang="en-PL" smtClean="0"/>
              <a:t>5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5352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CA70-B062-504A-873A-F967B23ABB98}" type="slidenum">
              <a:rPr lang="en-PL" smtClean="0"/>
              <a:t>6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7272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CA70-B062-504A-873A-F967B23ABB98}" type="slidenum">
              <a:rPr lang="en-PL" smtClean="0"/>
              <a:t>9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5242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CA70-B062-504A-873A-F967B23ABB98}" type="slidenum">
              <a:rPr lang="en-PL" smtClean="0"/>
              <a:t>11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6215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0813-4DF5-1146-801F-D13A17EF1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6D305-EB67-B540-9CB6-A4822F719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8CE53-79F0-6A42-BC32-57E5079E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6B2D4-DED9-E241-895E-D6ED7EFC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237DB-B67B-9041-9C6D-775682E1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6021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5F18-34C5-4647-95DB-464A2EB9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16765-12F0-6041-8C52-C6E2DADDF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3F872-2DEC-E244-B4AC-73F40611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027C9-41FF-5441-9F0C-CFE9A739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17186-A026-B341-BA4B-FD74EC53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1036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FE5E5-EAA4-2145-88EC-D489351A5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5C57D-0B0B-5246-ACBD-C48B2059B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75E17-3D5C-974C-8E21-68A87AB1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09A95-C557-2742-91EA-7088B446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F1ADE-BD84-2648-A63C-1C046049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2168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ECE4-80F6-514F-93E0-0CBF0BFD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3DDCB-FF2C-8047-B4FE-780E6785C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2D73-E602-C145-AD89-026DF0CE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7073-3110-9943-B373-D957C969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178B0-AA03-5F41-BA92-B1DC1C39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5110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A152-77CB-CB43-9330-F0C29CB2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0970E-8EEB-1442-A911-907B216C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3F906-2907-A847-9720-9DE5CE39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FA31A-B1B3-FA43-B0CC-03D83C29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58E18-57FD-464A-8445-D7778CFB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4755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9DE1-D2FB-0F43-A566-C38A3105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C185-9D9E-7D45-9204-BE804A477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DF703-5A9B-9849-AD93-4BD449F03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A7E67-6D2A-C148-B7EB-4997F36C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D8DB5-A19F-F74C-8C29-06DC0AA9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3B5A3-1CF3-CB43-93D8-1965C55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5474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12CF-A3E3-A144-921D-030E2E54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FC4E0-6643-A54D-84BB-D011D75F3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2A3E7-C5EE-5147-982F-B3AA1EC8D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80C73-0410-8C4B-BB79-8C0F4B020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5332A-AF88-5244-8044-5691CB05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2364B-FE47-D846-A4E2-CEC8F5D1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51512-9407-A347-B6BB-139484C3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B564E-3833-8743-8A98-21357242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9236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559B-5E11-1847-9B6C-EE3612FE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1F195-067E-8E4B-AB62-BD085447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10BF5-0A7C-6549-BE9B-2582AAAE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DEE17-4E5C-A641-A3C0-3BDBC68F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4171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0CF2D-66FC-AB40-BE57-C2AA33E1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7506B-BC77-8545-B185-BF10B628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7D25F-310F-7D4C-ACAF-C586BAA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3258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7A7F-E350-954C-859A-53C0BAB5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1836-9ABF-A942-8E69-0ECFD129F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57050-234C-BC4B-8356-D6ED58300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00B24-7EF5-BD4B-9153-2A54CC95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3DF2C-6CAF-AE44-8806-F15FCD59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D6F43-752C-4040-9D49-20B66700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7509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1201-73DB-D34C-82C8-97688BDA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38564-D19C-DD4A-85B3-069C38068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1A99B-9204-E64A-8C84-7EA57D880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C4ABA-C3F1-5E4A-A8E4-9E7DFED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E0C4F-4D8E-8646-9C03-873A9DE0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9B0FF-AF56-7241-912E-B2DBF521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6945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39A68-0EFA-A84E-8527-218AB12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5CCA5-E3D0-5342-8EFE-9C612FE7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BFD16-7E6B-1D43-A0E3-7F39134D4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0F6E-0CA5-AC4E-B6F1-2D9B90863F5E}" type="datetimeFigureOut">
              <a:rPr lang="en-PL" smtClean="0"/>
              <a:t>20/03/2020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05406-298F-594A-9CDA-4CECEF483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D7F84-4F10-F949-B2F4-9BBBA13B2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0DFE-E43C-304B-AEFB-A3DFEF1B32A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2454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407C40-3C32-8D42-8A18-47E84F74C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58" y="5855842"/>
            <a:ext cx="10968210" cy="616209"/>
          </a:xfrm>
          <a:noFill/>
        </p:spPr>
        <p:txBody>
          <a:bodyPr>
            <a:noAutofit/>
          </a:bodyPr>
          <a:lstStyle/>
          <a:p>
            <a:r>
              <a:rPr lang="en-GB" sz="4400" b="1" dirty="0"/>
              <a:t>S</a:t>
            </a:r>
            <a:r>
              <a:rPr lang="en-PL" sz="4400" b="1"/>
              <a:t>tudy MBBS in Armenia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E4D4-05D6-354F-92C7-7AD005C69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7" r="1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075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C1F9F68-8B9B-DF43-B81B-1D4C3A41E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9" r="2" b="2"/>
          <a:stretch/>
        </p:blipFill>
        <p:spPr>
          <a:xfrm>
            <a:off x="1067237" y="321734"/>
            <a:ext cx="4206694" cy="2905170"/>
          </a:xfrm>
          <a:prstGeom prst="rect">
            <a:avLst/>
          </a:prstGeom>
        </p:spPr>
      </p:pic>
      <p:pic>
        <p:nvPicPr>
          <p:cNvPr id="10" name="Content Placeholder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5A63002-F0FC-8B44-AC7B-FEACD3240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" r="3200" b="-3"/>
          <a:stretch/>
        </p:blipFill>
        <p:spPr>
          <a:xfrm>
            <a:off x="1150087" y="3631096"/>
            <a:ext cx="4040992" cy="2760560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 descr="A group of people in a room&#10;&#10;Description automatically generated">
            <a:extLst>
              <a:ext uri="{FF2B5EF4-FFF2-40B4-BE49-F238E27FC236}">
                <a16:creationId xmlns:a16="http://schemas.microsoft.com/office/drawing/2014/main" id="{0C1192E6-A318-F44D-ACB8-C6E8F1F30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714" r="1" b="12061"/>
          <a:stretch/>
        </p:blipFill>
        <p:spPr>
          <a:xfrm>
            <a:off x="7085537" y="321734"/>
            <a:ext cx="3871758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605D293-1173-E44C-9450-2692AFC74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en-PL" sz="7200" b="1" dirty="0"/>
              <a:t>Thank you</a:t>
            </a: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 descr="Handshake">
            <a:extLst>
              <a:ext uri="{FF2B5EF4-FFF2-40B4-BE49-F238E27FC236}">
                <a16:creationId xmlns:a16="http://schemas.microsoft.com/office/drawing/2014/main" id="{C78AA27B-5246-4F6E-8319-AA1F49C0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7813" y="783639"/>
            <a:ext cx="5290720" cy="529072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803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CE649A02-D241-4FAE-AFD9-9DBC1ED5C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301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9C0AD-B41C-D94C-A885-1F175457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L" b="1"/>
              <a:t>About Armenia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D85DF6B-CD3A-4167-AB9A-F40204422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8547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403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35344-BE77-FA44-B7B7-14B9CBE2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en-GB" sz="3600" dirty="0"/>
              <a:t>W</a:t>
            </a:r>
            <a:r>
              <a:rPr lang="en-PL" sz="3600"/>
              <a:t>hy study MBBS in Armenia 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42F989-3299-4596-ADA7-3DC6D3DA4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1" r="46781" b="-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A3A0E0-0AEB-4893-8C68-EAFD986D2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073011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477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314AE-A2AF-374E-93AC-CA573DF5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PL" sz="4800" dirty="0">
                <a:solidFill>
                  <a:schemeClr val="bg1"/>
                </a:solidFill>
              </a:rPr>
              <a:t>Options available for Indian students after completing MBBS in Armenia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7BBD37-09A4-4754-8011-25B965B6A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95420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467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 descr="A large brick building&#10;&#10;Description automatically generated">
            <a:extLst>
              <a:ext uri="{FF2B5EF4-FFF2-40B4-BE49-F238E27FC236}">
                <a16:creationId xmlns:a16="http://schemas.microsoft.com/office/drawing/2014/main" id="{56B8273C-E9CC-2543-97EB-6FAACD06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39" r="-1" b="-1"/>
          <a:stretch/>
        </p:blipFill>
        <p:spPr>
          <a:xfrm>
            <a:off x="744142" y="1179007"/>
            <a:ext cx="6064660" cy="4499986"/>
          </a:xfrm>
          <a:prstGeom prst="rect">
            <a:avLst/>
          </a:prstGeom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5662AB-94D9-684D-8519-B0BEC16C301E}"/>
              </a:ext>
            </a:extLst>
          </p:cNvPr>
          <p:cNvSpPr txBox="1"/>
          <p:nvPr/>
        </p:nvSpPr>
        <p:spPr>
          <a:xfrm>
            <a:off x="8045753" y="271463"/>
            <a:ext cx="3667036" cy="594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Annually welcoming 4000 students from different countries Yerevan “Haybusak” University is institutionally accredited by the Estonian Quality Agency for Higher and Vocational Education(Ekka)according to the guide for Institutional Accreditation.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assimilate and adapt the best  principles of European education, without forgetting the rich three thousand-year –old traditions passed on from the great minds of Armenia. We have infinite stream of knowledge waiting to be explored, let’s delve in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8756C-5FA0-4748-9547-7DB1F1F02005}"/>
              </a:ext>
            </a:extLst>
          </p:cNvPr>
          <p:cNvSpPr txBox="1"/>
          <p:nvPr/>
        </p:nvSpPr>
        <p:spPr>
          <a:xfrm>
            <a:off x="744142" y="5228995"/>
            <a:ext cx="6064660" cy="44999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PL" sz="1400">
                <a:solidFill>
                  <a:srgbClr val="FFFFFF"/>
                </a:solidFill>
              </a:rPr>
              <a:t>About Yerevan Hayabusak university</a:t>
            </a:r>
          </a:p>
        </p:txBody>
      </p:sp>
    </p:spTree>
    <p:extLst>
      <p:ext uri="{BB962C8B-B14F-4D97-AF65-F5344CB8AC3E}">
        <p14:creationId xmlns:p14="http://schemas.microsoft.com/office/powerpoint/2010/main" val="267378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0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39">
            <a:extLst>
              <a:ext uri="{FF2B5EF4-FFF2-40B4-BE49-F238E27FC236}">
                <a16:creationId xmlns:a16="http://schemas.microsoft.com/office/drawing/2014/main" id="{50C9B0A1-F062-48C3-A703-39CCEAD17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6547" r="1" b="190"/>
          <a:stretch/>
        </p:blipFill>
        <p:spPr>
          <a:xfrm>
            <a:off x="0" y="10"/>
            <a:ext cx="12196243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0A831F-9F74-C54B-A1B2-464E99802730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>
                <a:latin typeface="+mj-lt"/>
                <a:ea typeface="+mj-ea"/>
                <a:cs typeface="+mj-cs"/>
              </a:rPr>
              <a:t>         </a:t>
            </a:r>
          </a:p>
        </p:txBody>
      </p:sp>
      <p:sp>
        <p:nvSpPr>
          <p:cNvPr id="112" name="Rectangle 10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Isosceles Triangle 10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Isosceles Triangle 10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0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9" name="Content Placeholder 2">
            <a:extLst>
              <a:ext uri="{FF2B5EF4-FFF2-40B4-BE49-F238E27FC236}">
                <a16:creationId xmlns:a16="http://schemas.microsoft.com/office/drawing/2014/main" id="{215BC7F4-F8F6-4F12-895A-D3AFECE6C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390304"/>
              </p:ext>
            </p:extLst>
          </p:nvPr>
        </p:nvGraphicFramePr>
        <p:xfrm>
          <a:off x="643466" y="321734"/>
          <a:ext cx="11188192" cy="629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441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C427B20-7D43-1942-B68A-ACDF36F7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PL" sz="2400"/>
              <a:t>Hostel and Indian mess fees -250-300$/Month</a:t>
            </a:r>
          </a:p>
          <a:p>
            <a:r>
              <a:rPr lang="en-PL" sz="2400"/>
              <a:t>Insurance – 100-150$/ per annum Approximately</a:t>
            </a:r>
          </a:p>
        </p:txBody>
      </p:sp>
    </p:spTree>
    <p:extLst>
      <p:ext uri="{BB962C8B-B14F-4D97-AF65-F5344CB8AC3E}">
        <p14:creationId xmlns:p14="http://schemas.microsoft.com/office/powerpoint/2010/main" val="19991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E515-9B6A-7749-906C-AD190A32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875" y="2171701"/>
            <a:ext cx="9419450" cy="4686300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en-GB" sz="3900" b="1" dirty="0"/>
              <a:t> W</a:t>
            </a:r>
            <a:r>
              <a:rPr lang="en-US" sz="3900" b="1" dirty="0"/>
              <a:t>HY study Yerevan Haybusak University</a:t>
            </a:r>
            <a:endParaRPr lang="en-US" sz="3900" dirty="0"/>
          </a:p>
          <a:p>
            <a:pPr marL="914400" lvl="1" indent="-457200"/>
            <a:r>
              <a:rPr lang="en-US" dirty="0"/>
              <a:t>The University is approved by WHO and MCI</a:t>
            </a:r>
          </a:p>
          <a:p>
            <a:pPr marL="914400" lvl="1" indent="-457200"/>
            <a:r>
              <a:rPr lang="en-US" dirty="0"/>
              <a:t>Programme is offered in English medium</a:t>
            </a:r>
          </a:p>
          <a:p>
            <a:pPr marL="914400" lvl="1" indent="-457200"/>
            <a:r>
              <a:rPr lang="en-US" dirty="0"/>
              <a:t>The university is present at the Heart of the city Yerevan</a:t>
            </a:r>
          </a:p>
          <a:p>
            <a:pPr marL="914400" lvl="1" indent="-457200"/>
            <a:r>
              <a:rPr lang="en-US" dirty="0"/>
              <a:t>There are 14 specialised Hospitals in Haybusak</a:t>
            </a:r>
          </a:p>
          <a:p>
            <a:pPr marL="914400" lvl="1" indent="-457200"/>
            <a:r>
              <a:rPr lang="en-US" dirty="0"/>
              <a:t>Best University in Armenia with highest passing percentage in FMGE exam which is 40%</a:t>
            </a:r>
          </a:p>
          <a:p>
            <a:pPr marL="914400" lvl="1" indent="-457200"/>
            <a:r>
              <a:rPr lang="en-US" dirty="0"/>
              <a:t>We also have Indian teachers who also refer Indian books for MCI coaching</a:t>
            </a:r>
          </a:p>
          <a:p>
            <a:pPr marL="914400" lvl="1" indent="-457200"/>
            <a:r>
              <a:rPr lang="en-US" dirty="0"/>
              <a:t>Yerevan Haybusak University is recently renovated with new equipment’s</a:t>
            </a:r>
          </a:p>
          <a:p>
            <a:pPr marL="914400" lvl="1" indent="-457200"/>
            <a:r>
              <a:rPr lang="en-US" dirty="0"/>
              <a:t>Students in Haybusak are given advantage of practicing with corpses from 2</a:t>
            </a:r>
            <a:r>
              <a:rPr lang="en-US" baseline="30000" dirty="0"/>
              <a:t>nd</a:t>
            </a:r>
            <a:r>
              <a:rPr lang="en-US" dirty="0"/>
              <a:t> year itself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62833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4910E-DCF2-9543-9092-27FC9DD0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PL" b="1"/>
              <a:t>Applicant requirements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4D3D8FF-30DC-E644-AD07-0FE913F5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PL" sz="2400" dirty="0"/>
              <a:t>The applicant must score atleast 50% in 12th pcb and 60% in English</a:t>
            </a:r>
          </a:p>
          <a:p>
            <a:r>
              <a:rPr lang="en-PL" sz="2400" dirty="0"/>
              <a:t>The applicant must prepare SOP and Motivation letter</a:t>
            </a:r>
          </a:p>
          <a:p>
            <a:r>
              <a:rPr lang="en-PL" sz="2400" dirty="0"/>
              <a:t>Neet exam is not manditory</a:t>
            </a:r>
          </a:p>
          <a:p>
            <a:r>
              <a:rPr lang="en-PL" sz="2400" dirty="0"/>
              <a:t>No application fees for applicant</a:t>
            </a:r>
          </a:p>
          <a:p>
            <a:r>
              <a:rPr lang="en-PL" sz="2400" dirty="0"/>
              <a:t>The fees shall be paid within 2 weeks as the applicant recieves letter of acceptance from university in order to confirm their seat</a:t>
            </a:r>
          </a:p>
          <a:p>
            <a:r>
              <a:rPr lang="en-PL" sz="2400" dirty="0"/>
              <a:t>The applicant with less score in English will be given other chance of interview where their speaking skills will be tested</a:t>
            </a:r>
          </a:p>
        </p:txBody>
      </p:sp>
    </p:spTree>
    <p:extLst>
      <p:ext uri="{BB962C8B-B14F-4D97-AF65-F5344CB8AC3E}">
        <p14:creationId xmlns:p14="http://schemas.microsoft.com/office/powerpoint/2010/main" val="3338693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521</Words>
  <Application>Microsoft Macintosh PowerPoint</Application>
  <PresentationFormat>Widescreen</PresentationFormat>
  <Paragraphs>60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About Armenia</vt:lpstr>
      <vt:lpstr>Why study MBBS in Armenia </vt:lpstr>
      <vt:lpstr>Options available for Indian students after completing MBBS in Armenia</vt:lpstr>
      <vt:lpstr>PowerPoint Presentation</vt:lpstr>
      <vt:lpstr>PowerPoint Presentation</vt:lpstr>
      <vt:lpstr>PowerPoint Presentation</vt:lpstr>
      <vt:lpstr>PowerPoint Presentation</vt:lpstr>
      <vt:lpstr>Applicant requirements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PATHAK Himanshu</dc:creator>
  <cp:lastModifiedBy>PATHAK Himanshu</cp:lastModifiedBy>
  <cp:revision>1</cp:revision>
  <dcterms:created xsi:type="dcterms:W3CDTF">2020-03-22T12:28:50Z</dcterms:created>
  <dcterms:modified xsi:type="dcterms:W3CDTF">2020-03-22T12:31:00Z</dcterms:modified>
</cp:coreProperties>
</file>