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40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rial Black" panose="020B0A04020102020204" pitchFamily="34" charset="0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">
          <p15:clr>
            <a:srgbClr val="A4A3A4"/>
          </p15:clr>
        </p15:guide>
        <p15:guide id="2" orient="horz" pos="992">
          <p15:clr>
            <a:srgbClr val="A4A3A4"/>
          </p15:clr>
        </p15:guide>
        <p15:guide id="3" pos="5274">
          <p15:clr>
            <a:srgbClr val="A4A3A4"/>
          </p15:clr>
        </p15:guide>
        <p15:guide id="4" pos="407">
          <p15:clr>
            <a:srgbClr val="A4A3A4"/>
          </p15:clr>
        </p15:guide>
        <p15:guide id="5" pos="30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Melissa C. Ms." initials="MMCM" lastIdx="2" clrIdx="0">
    <p:extLst/>
  </p:cmAuthor>
  <p:cmAuthor id="2" name="Hinckley, Danielle Ms." initials="HDM" lastIdx="1" clrIdx="1">
    <p:extLst>
      <p:ext uri="{19B8F6BF-5375-455C-9EA6-DF929625EA0E}">
        <p15:presenceInfo xmlns:p15="http://schemas.microsoft.com/office/powerpoint/2012/main" userId="S-1-5-21-3463006636-3956300600-3867713074-254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937"/>
    <a:srgbClr val="C8102E"/>
    <a:srgbClr val="C3092B"/>
    <a:srgbClr val="006971"/>
    <a:srgbClr val="008080"/>
    <a:srgbClr val="4C68B0"/>
    <a:srgbClr val="FFC70D"/>
    <a:srgbClr val="FF8D03"/>
    <a:srgbClr val="FF5015"/>
    <a:srgbClr val="E79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1" autoAdjust="0"/>
    <p:restoredTop sz="99924" autoAdjust="0"/>
  </p:normalViewPr>
  <p:slideViewPr>
    <p:cSldViewPr snapToGrid="0" snapToObjects="1">
      <p:cViewPr varScale="1">
        <p:scale>
          <a:sx n="151" d="100"/>
          <a:sy n="151" d="100"/>
        </p:scale>
        <p:origin x="120" y="180"/>
      </p:cViewPr>
      <p:guideLst>
        <p:guide orient="horz" pos="478"/>
        <p:guide orient="horz" pos="992"/>
        <p:guide pos="5274"/>
        <p:guide pos="407"/>
        <p:guide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97A3-3FE6-574C-9830-89DD758FA87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8234-B9B0-B149-8EA9-07B572C9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7686-C06B-7244-B5B4-9CA632DF098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C49AE-04DB-9042-BA05-B316935E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6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5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1B6FEFE3-266A-E44C-AC5F-262E079E686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7AB33732-CC44-AD44-927A-79864248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65" y="-12538"/>
            <a:ext cx="9168327" cy="5188689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-6633" y="-4347"/>
            <a:ext cx="2011680" cy="1528580"/>
            <a:chOff x="-6633" y="-4347"/>
            <a:chExt cx="2011680" cy="1528580"/>
          </a:xfrm>
        </p:grpSpPr>
        <p:sp>
          <p:nvSpPr>
            <p:cNvPr id="42" name="Rectangle 41"/>
            <p:cNvSpPr/>
            <p:nvPr/>
          </p:nvSpPr>
          <p:spPr>
            <a:xfrm>
              <a:off x="-6633" y="-4347"/>
              <a:ext cx="2011680" cy="15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4" y="88586"/>
              <a:ext cx="1820486" cy="13686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-6633" y="3217684"/>
            <a:ext cx="2011680" cy="1975104"/>
            <a:chOff x="-6633" y="3217684"/>
            <a:chExt cx="2011680" cy="1975104"/>
          </a:xfrm>
        </p:grpSpPr>
        <p:sp>
          <p:nvSpPr>
            <p:cNvPr id="11" name="Rectangle 10"/>
            <p:cNvSpPr/>
            <p:nvPr/>
          </p:nvSpPr>
          <p:spPr>
            <a:xfrm>
              <a:off x="-6633" y="3217684"/>
              <a:ext cx="2011680" cy="197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5" y="3261299"/>
              <a:ext cx="1917362" cy="18288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58658" y="3217684"/>
            <a:ext cx="2560320" cy="960120"/>
            <a:chOff x="4558658" y="3225920"/>
            <a:chExt cx="2560320" cy="960120"/>
          </a:xfrm>
        </p:grpSpPr>
        <p:sp>
          <p:nvSpPr>
            <p:cNvPr id="17" name="Rectangle 16"/>
            <p:cNvSpPr/>
            <p:nvPr/>
          </p:nvSpPr>
          <p:spPr>
            <a:xfrm>
              <a:off x="4558658" y="3225920"/>
              <a:ext cx="2560320" cy="96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6818" y="3321259"/>
              <a:ext cx="156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n w="12700">
                    <a:solidFill>
                      <a:srgbClr val="E51937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120+ </a:t>
              </a:r>
              <a:r>
                <a:rPr lang="en-US" sz="2000" dirty="0">
                  <a:solidFill>
                    <a:srgbClr val="E5193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MAJORS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58658" y="4174834"/>
            <a:ext cx="2560320" cy="981012"/>
            <a:chOff x="4558658" y="4183380"/>
            <a:chExt cx="2560320" cy="981012"/>
          </a:xfrm>
        </p:grpSpPr>
        <p:sp>
          <p:nvSpPr>
            <p:cNvPr id="47" name="Rectangle 46"/>
            <p:cNvSpPr/>
            <p:nvPr/>
          </p:nvSpPr>
          <p:spPr>
            <a:xfrm>
              <a:off x="4558658" y="4183380"/>
              <a:ext cx="2560320" cy="981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63052" y="4237847"/>
              <a:ext cx="17812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n w="12700">
                    <a:solidFill>
                      <a:srgbClr val="E51937"/>
                    </a:solidFill>
                  </a:ln>
                  <a:noFill/>
                  <a:latin typeface="Arial Black" panose="020B0A04020102020204" pitchFamily="34" charset="0"/>
                  <a:cs typeface="Gotham Ultra" pitchFamily="50" charset="0"/>
                </a:rPr>
                <a:t>19,933</a:t>
              </a:r>
              <a:r>
                <a:rPr lang="en-US" sz="2400" b="1">
                  <a:ln w="12700">
                    <a:noFill/>
                  </a:ln>
                  <a:solidFill>
                    <a:srgbClr val="E51937"/>
                  </a:solidFill>
                  <a:latin typeface="Arial Black" panose="020B0A04020102020204" pitchFamily="34" charset="0"/>
                  <a:cs typeface="Gotham Ultra" pitchFamily="50" charset="0"/>
                </a:rPr>
                <a:t> </a:t>
              </a:r>
              <a:r>
                <a:rPr lang="en-US" sz="2000" dirty="0">
                  <a:solidFill>
                    <a:srgbClr val="E51937"/>
                  </a:solidFill>
                  <a:latin typeface="Arial Black" panose="020B0A04020102020204" pitchFamily="34" charset="0"/>
                  <a:cs typeface="Gotham Black" pitchFamily="50" charset="0"/>
                </a:rPr>
                <a:t>STUDENTS</a:t>
              </a:r>
            </a:p>
          </p:txBody>
        </p:sp>
      </p:grpSp>
      <p:pic>
        <p:nvPicPr>
          <p:cNvPr id="29" name="Picture 28" descr="M logo 1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020" y="87093"/>
            <a:ext cx="2811022" cy="1051337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7118978" y="3217684"/>
            <a:ext cx="2036084" cy="1948135"/>
            <a:chOff x="7118978" y="3224316"/>
            <a:chExt cx="2036084" cy="1948135"/>
          </a:xfrm>
        </p:grpSpPr>
        <p:sp>
          <p:nvSpPr>
            <p:cNvPr id="45" name="Rectangle 44"/>
            <p:cNvSpPr/>
            <p:nvPr/>
          </p:nvSpPr>
          <p:spPr>
            <a:xfrm>
              <a:off x="7118978" y="3224316"/>
              <a:ext cx="2036084" cy="1948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0661" y="3391584"/>
              <a:ext cx="1530783" cy="155448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7506971-3988-AE47-A680-8A4D582D4B55}"/>
              </a:ext>
            </a:extLst>
          </p:cNvPr>
          <p:cNvSpPr/>
          <p:nvPr/>
        </p:nvSpPr>
        <p:spPr>
          <a:xfrm>
            <a:off x="1966988" y="3217684"/>
            <a:ext cx="2597460" cy="2126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042052" y="3384952"/>
            <a:ext cx="2472893" cy="1730892"/>
            <a:chOff x="7118977" y="1908130"/>
            <a:chExt cx="2042717" cy="1429792"/>
          </a:xfrm>
        </p:grpSpPr>
        <p:sp>
          <p:nvSpPr>
            <p:cNvPr id="44" name="Rectangle 43"/>
            <p:cNvSpPr/>
            <p:nvPr/>
          </p:nvSpPr>
          <p:spPr>
            <a:xfrm>
              <a:off x="7118977" y="1915893"/>
              <a:ext cx="2042717" cy="131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647" y="1908130"/>
              <a:ext cx="1736989" cy="1429792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8452E07-4FC3-8343-85C7-19F27F77B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5" y="1617166"/>
            <a:ext cx="1528370" cy="1494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C145D9-4796-AD4A-92B2-8BA2557504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35" y="-132301"/>
            <a:ext cx="2625291" cy="20286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4678A51-65E3-524C-BC41-C09D3B0F11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9788" y="1328145"/>
            <a:ext cx="2114418" cy="2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6971"/>
      </a:dk1>
      <a:lt1>
        <a:sysClr val="window" lastClr="FFFFFF"/>
      </a:lt1>
      <a:dk2>
        <a:srgbClr val="9F0927"/>
      </a:dk2>
      <a:lt2>
        <a:srgbClr val="FFFEEF"/>
      </a:lt2>
      <a:accent1>
        <a:srgbClr val="006971"/>
      </a:accent1>
      <a:accent2>
        <a:srgbClr val="BE0A2A"/>
      </a:accent2>
      <a:accent3>
        <a:srgbClr val="F0CC3F"/>
      </a:accent3>
      <a:accent4>
        <a:srgbClr val="A7C784"/>
      </a:accent4>
      <a:accent5>
        <a:srgbClr val="D84725"/>
      </a:accent5>
      <a:accent6>
        <a:srgbClr val="00808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15125</TotalTime>
  <Words>5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Gotham Ultra</vt:lpstr>
      <vt:lpstr>Arial Black</vt:lpstr>
      <vt:lpstr>Gotham Black</vt:lpstr>
      <vt:lpstr>Arial</vt:lpstr>
      <vt:lpstr>Custom Design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campus!</dc:title>
  <dc:creator>Donna Barnet</dc:creator>
  <cp:lastModifiedBy>Bixler, Aaron J. Mr.</cp:lastModifiedBy>
  <cp:revision>280</cp:revision>
  <cp:lastPrinted>2012-06-26T19:36:11Z</cp:lastPrinted>
  <dcterms:created xsi:type="dcterms:W3CDTF">2011-09-09T19:38:31Z</dcterms:created>
  <dcterms:modified xsi:type="dcterms:W3CDTF">2019-06-17T15:16:37Z</dcterms:modified>
</cp:coreProperties>
</file>