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2" r:id="rId3"/>
    <p:sldId id="313" r:id="rId4"/>
    <p:sldId id="314" r:id="rId5"/>
    <p:sldId id="315" r:id="rId6"/>
    <p:sldId id="333" r:id="rId7"/>
    <p:sldId id="267" r:id="rId8"/>
    <p:sldId id="327" r:id="rId9"/>
    <p:sldId id="289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89065" autoAdjust="0"/>
  </p:normalViewPr>
  <p:slideViewPr>
    <p:cSldViewPr snapToGrid="0" snapToObjects="1" showGuides="1">
      <p:cViewPr varScale="1">
        <p:scale>
          <a:sx n="78" d="100"/>
          <a:sy n="78" d="100"/>
        </p:scale>
        <p:origin x="85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271AB-D36E-0449-A5FB-4470F6E38CC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50FA-FB0C-1149-93F6-76C53853B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1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9CS2CBArDE&amp;feature=youtu.b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Vancouver</a:t>
            </a:r>
            <a:r>
              <a:rPr lang="en-US" baseline="0" dirty="0" smtClean="0"/>
              <a:t> Film School. We are creative arts school teaching all programs related to entertainment art industry. </a:t>
            </a:r>
          </a:p>
          <a:p>
            <a:r>
              <a:rPr lang="en-US" baseline="0" dirty="0" smtClean="0"/>
              <a:t>Talk about Location, standard of living in BC, Climate. VFS was founded in 1987 offering only 1 program -Film Production. Today it </a:t>
            </a:r>
            <a:r>
              <a:rPr lang="en-US" baseline="0" smtClean="0"/>
              <a:t>offers 14 </a:t>
            </a:r>
            <a:r>
              <a:rPr lang="en-US" baseline="0" dirty="0" smtClean="0"/>
              <a:t>programs as the industries is growing up rapidly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91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Vancouver Film School - Facilities Tour</a:t>
            </a:r>
          </a:p>
          <a:p>
            <a:r>
              <a:rPr lang="en-CA" dirty="0" smtClean="0"/>
              <a:t> </a:t>
            </a:r>
            <a:r>
              <a:rPr lang="en-US" dirty="0" smtClean="0">
                <a:hlinkClick r:id="rId3"/>
              </a:rPr>
              <a:t>https://www.youtube.com/watch?v=S9CS2CBArDE&amp;feature=youtu.be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6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the 1</a:t>
            </a:r>
            <a:r>
              <a:rPr lang="en-US" baseline="0" dirty="0" smtClean="0"/>
              <a:t> year model at VFS  v/s the university model with practical learning.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63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the program in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9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Talk about the program in details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5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There’s two pages of this. Please remove</a:t>
            </a:r>
            <a:r>
              <a:rPr lang="en-CA" baseline="0" dirty="0" smtClean="0"/>
              <a:t> 1 of the pages.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63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you can see the ranking.</a:t>
            </a:r>
            <a:r>
              <a:rPr lang="en-US" baseline="0" dirty="0" smtClean="0"/>
              <a:t> Because of our High quality education , </a:t>
            </a:r>
            <a:r>
              <a:rPr lang="en-US" dirty="0" smtClean="0"/>
              <a:t>VFS is</a:t>
            </a:r>
            <a:r>
              <a:rPr lang="en-US" baseline="0" dirty="0" smtClean="0"/>
              <a:t> </a:t>
            </a:r>
            <a:r>
              <a:rPr lang="en-US" dirty="0" smtClean="0"/>
              <a:t>one of the top rated institutes in the creative arts field in the world.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88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Few of the blockbuster released last year</a:t>
            </a:r>
            <a:r>
              <a:rPr lang="en-US" baseline="0" dirty="0" smtClean="0"/>
              <a:t> in which VSF students worked.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24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get into VFS all you need is your portfolio, academic documents, IELTS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E50FA-FB0C-1149-93F6-76C53853B8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1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2B8C-5B4B-404B-8219-E31D9E152FE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A9E9F-7D78-3D4B-82C0-21B29BE6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alder\Desktop\VFS header_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122"/>
            <a:ext cx="12191999" cy="686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3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78" y="4493341"/>
            <a:ext cx="1894314" cy="9733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096" y="3116827"/>
            <a:ext cx="1792278" cy="11602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42" y="4277033"/>
            <a:ext cx="1323516" cy="132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alder\Desktop\E03_alumni_success_desktop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0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9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180</Words>
  <Application>Microsoft Office PowerPoint</Application>
  <PresentationFormat>Widescreen</PresentationFormat>
  <Paragraphs>22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Dinesh Alwani</cp:lastModifiedBy>
  <cp:revision>56</cp:revision>
  <dcterms:created xsi:type="dcterms:W3CDTF">2018-06-01T16:48:50Z</dcterms:created>
  <dcterms:modified xsi:type="dcterms:W3CDTF">2020-04-15T13:58:46Z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739606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