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312" r:id="rId3"/>
    <p:sldId id="313" r:id="rId4"/>
    <p:sldId id="314" r:id="rId5"/>
    <p:sldId id="315" r:id="rId6"/>
    <p:sldId id="333" r:id="rId7"/>
    <p:sldId id="267" r:id="rId8"/>
    <p:sldId id="327" r:id="rId9"/>
    <p:sldId id="289" r:id="rId10"/>
    <p:sldId id="300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/>
    <p:restoredTop sz="89065" autoAdjust="0"/>
  </p:normalViewPr>
  <p:slideViewPr>
    <p:cSldViewPr snapToGrid="0" snapToObjects="1" showGuides="1">
      <p:cViewPr varScale="1">
        <p:scale>
          <a:sx n="78" d="100"/>
          <a:sy n="78" d="100"/>
        </p:scale>
        <p:origin x="850" y="6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0271AB-D36E-0449-A5FB-4470F6E38CCE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8E50FA-FB0C-1149-93F6-76C53853B8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85171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S9CS2CBArDE&amp;feature=youtu.be" TargetMode="External"/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Welcome to Vancouver</a:t>
            </a:r>
            <a:r>
              <a:rPr lang="en-US" baseline="0" dirty="0" smtClean="0"/>
              <a:t> Film School. We are creative arts school teaching all programs related to entertainment art industry. </a:t>
            </a:r>
          </a:p>
          <a:p>
            <a:r>
              <a:rPr lang="en-US" baseline="0" dirty="0" smtClean="0"/>
              <a:t>Talk about Location, standard of living in BC, Climate. VFS was founded in 1987 offering only 1 program -Film Production. Today it </a:t>
            </a:r>
            <a:r>
              <a:rPr lang="en-US" baseline="0" smtClean="0"/>
              <a:t>offers 14 </a:t>
            </a:r>
            <a:r>
              <a:rPr lang="en-US" baseline="0" dirty="0" smtClean="0"/>
              <a:t>programs as the industries is growing up rapidly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8E50FA-FB0C-1149-93F6-76C53853B82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459126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Vancouver Film School - Facilities Tour</a:t>
            </a:r>
          </a:p>
          <a:p>
            <a:r>
              <a:rPr lang="en-CA" dirty="0" smtClean="0"/>
              <a:t> </a:t>
            </a:r>
            <a:r>
              <a:rPr lang="en-US" dirty="0" smtClean="0">
                <a:hlinkClick r:id="rId3"/>
              </a:rPr>
              <a:t>https://www.youtube.com/watch?v=S9CS2CBArDE&amp;feature=youtu.be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8E50FA-FB0C-1149-93F6-76C53853B82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70604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Talk about the 1</a:t>
            </a:r>
            <a:r>
              <a:rPr lang="en-US" baseline="0" dirty="0" smtClean="0"/>
              <a:t> year model at VFS  v/s the university model with practical learning.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8E50FA-FB0C-1149-93F6-76C53853B82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2607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Talk About program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8E50FA-FB0C-1149-93F6-76C53853B82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3632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Talk about the program in details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8E50FA-FB0C-1149-93F6-76C53853B82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8091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Talk about the program in details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8E50FA-FB0C-1149-93F6-76C53853B82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62051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 smtClean="0"/>
              <a:t>There’s two pages of this. Please remove</a:t>
            </a:r>
            <a:r>
              <a:rPr lang="en-CA" baseline="0" dirty="0" smtClean="0"/>
              <a:t> 1 of the pages. 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8E50FA-FB0C-1149-93F6-76C53853B82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046311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Here you can see the ranking.</a:t>
            </a:r>
            <a:r>
              <a:rPr lang="en-US" baseline="0" dirty="0" smtClean="0"/>
              <a:t> Because of our High quality education , </a:t>
            </a:r>
            <a:r>
              <a:rPr lang="en-US" dirty="0" smtClean="0"/>
              <a:t>VFS is</a:t>
            </a:r>
            <a:r>
              <a:rPr lang="en-US" baseline="0" dirty="0" smtClean="0"/>
              <a:t> </a:t>
            </a:r>
            <a:r>
              <a:rPr lang="en-US" dirty="0" smtClean="0"/>
              <a:t>one of the top rated institutes in the creative arts field in the world.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8E50FA-FB0C-1149-93F6-76C53853B82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458803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Few of the blockbuster released last year</a:t>
            </a:r>
            <a:r>
              <a:rPr lang="en-US" baseline="0" dirty="0" smtClean="0"/>
              <a:t> in which VSF students worked.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8E50FA-FB0C-1149-93F6-76C53853B82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25241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To get into VFS all you need is your portfolio, academic documents, IELTS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8E50FA-FB0C-1149-93F6-76C53853B82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9132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52B8C-5B4B-404B-8219-E31D9E152FEB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A9E9F-7D78-3D4B-82C0-21B29BE686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279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52B8C-5B4B-404B-8219-E31D9E152FEB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A9E9F-7D78-3D4B-82C0-21B29BE686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6586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52B8C-5B4B-404B-8219-E31D9E152FEB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A9E9F-7D78-3D4B-82C0-21B29BE686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51730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52B8C-5B4B-404B-8219-E31D9E152FEB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A9E9F-7D78-3D4B-82C0-21B29BE686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26807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52B8C-5B4B-404B-8219-E31D9E152FEB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A9E9F-7D78-3D4B-82C0-21B29BE686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540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52B8C-5B4B-404B-8219-E31D9E152FEB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A9E9F-7D78-3D4B-82C0-21B29BE686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99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52B8C-5B4B-404B-8219-E31D9E152FEB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A9E9F-7D78-3D4B-82C0-21B29BE686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7531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52B8C-5B4B-404B-8219-E31D9E152FEB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A9E9F-7D78-3D4B-82C0-21B29BE686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3443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52B8C-5B4B-404B-8219-E31D9E152FEB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A9E9F-7D78-3D4B-82C0-21B29BE686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327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52B8C-5B4B-404B-8219-E31D9E152FEB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A9E9F-7D78-3D4B-82C0-21B29BE686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146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52B8C-5B4B-404B-8219-E31D9E152FEB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A9E9F-7D78-3D4B-82C0-21B29BE686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61952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A52B8C-5B4B-404B-8219-E31D9E152FEB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2A9E9F-7D78-3D4B-82C0-21B29BE686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8055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shalder\Desktop\VFS header_F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2122"/>
            <a:ext cx="12191999" cy="68601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3951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7177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5434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1068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4" descr="image00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7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65336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6040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94" y="0"/>
            <a:ext cx="12192000" cy="68580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4078" y="4493341"/>
            <a:ext cx="1894314" cy="973394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5096" y="3116827"/>
            <a:ext cx="1792278" cy="1160206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4942" y="4277033"/>
            <a:ext cx="1323516" cy="13235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374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2209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shalder\Desktop\E03_alumni_success_desktop4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219063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26987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0019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586</TotalTime>
  <Words>180</Words>
  <Application>Microsoft Office PowerPoint</Application>
  <PresentationFormat>Widescreen</PresentationFormat>
  <Paragraphs>22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Dinesh Alwani</cp:lastModifiedBy>
  <cp:revision>56</cp:revision>
  <dcterms:created xsi:type="dcterms:W3CDTF">2018-06-01T16:48:50Z</dcterms:created>
  <dcterms:modified xsi:type="dcterms:W3CDTF">2020-04-15T13:58:46Z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739606</vt:lpwstr>
  </property>
  <property fmtid="{D5CDD505-2E9C-101B-9397-08002B2CF9AE}" pid="3" name="NXPowerLiteSettings">
    <vt:lpwstr>C7000400038000</vt:lpwstr>
  </property>
  <property fmtid="{D5CDD505-2E9C-101B-9397-08002B2CF9AE}" pid="4" name="NXPowerLiteVersion">
    <vt:lpwstr>S9.0.1</vt:lpwstr>
  </property>
</Properties>
</file>