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65"/>
  </p:normalViewPr>
  <p:slideViewPr>
    <p:cSldViewPr snapToGrid="0" snapToObjects="1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522F-7CCE-3946-9416-2E6E65520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E4588-26B1-A843-840F-B13820512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F379E-8145-214D-B632-EDD4B92D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C361-5F75-7741-B148-006B54F1BBC9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2592E-416E-C743-8930-937D1F9A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066C3-CE5B-7E41-A2D2-AF3898C3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AE2A-A383-2C4D-A58A-72660754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C3C1-8ED1-7C42-9ACD-752BC906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C4B93-A591-1949-8568-0C5A4F590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62009-6DC9-2C4E-929B-E8C3A585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C361-5F75-7741-B148-006B54F1BBC9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3BF7-EF82-F444-9C3F-189B8FB6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EFCA0-ACD0-224A-81CB-34837757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AE2A-A383-2C4D-A58A-72660754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6E6310-D072-3A48-B316-3B8CCD912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BF843-3B12-A64D-8612-613BC09CB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54118-566E-E446-AD5E-C7E22826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C361-5F75-7741-B148-006B54F1BBC9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0843C-7FB4-AC4D-8F86-93DBDFFC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C0092-8E68-4242-A98E-6D804400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AE2A-A383-2C4D-A58A-72660754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694D-051D-E540-B072-6600D8B1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AE96F-96D5-014F-B09A-232D100FD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0C3FC-21D9-C644-A069-38D1698B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C361-5F75-7741-B148-006B54F1BBC9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8344F-F4AB-DC4A-82F1-2C98B508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E3F2-6C3E-5841-BDCF-8204A4B9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AE2A-A383-2C4D-A58A-72660754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B06B-9393-7546-901E-E2BC8357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0C10D-EB23-5B43-B2DF-F6B893075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3CC86-292E-D34B-B4BE-DF50A61BB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C361-5F75-7741-B148-006B54F1BBC9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07F48-00A1-874F-8C8F-38B7AFC7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4933C-F570-A44D-9912-9C040A88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AE2A-A383-2C4D-A58A-72660754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5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6215E-FEE9-5F46-B0C2-1C25476A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C58E-1BDC-1944-9586-0580623E2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63C73-9C31-AA42-AC27-CF751D6F4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7E1CA-D685-9F42-AC54-4D49030A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C361-5F75-7741-B148-006B54F1BBC9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6639E-9ED2-AD4E-BAB2-842F5223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E8DA7-1C20-6D43-8BE6-BA013C7F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AE2A-A383-2C4D-A58A-72660754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3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62C9B-B626-F747-B8C7-23F6A552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5E727-D7B0-CD4F-A1B0-E7F2DF05D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A4119-A178-FF40-B8D0-63C91A8E6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7D593-9FE0-B640-A0EB-5E02A9DD7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64D5-10A6-6945-9963-46F6A6D63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EFFB3E-8A46-5847-99F3-6B9DD2AA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C361-5F75-7741-B148-006B54F1BBC9}" type="datetimeFigureOut">
              <a:rPr lang="en-US" smtClean="0"/>
              <a:t>4/6/20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DA73A-A6DD-1244-92D1-59B91D73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CDA623-F975-234D-9079-11E31BD4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AE2A-A383-2C4D-A58A-72660754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4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2B7E0-DB26-2648-BA91-DA3F0379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B65D3-5FBE-054B-B6F3-92C84B9B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C361-5F75-7741-B148-006B54F1BBC9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0D70F-3D54-5B41-94C3-9AE33A3C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DD790-5BC6-FE4B-A74B-E6EE0C4C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AE2A-A383-2C4D-A58A-72660754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7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61FE31-E4C1-F14F-80F3-4FA9BE6C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C361-5F75-7741-B148-006B54F1BBC9}" type="datetimeFigureOut">
              <a:rPr lang="en-US" smtClean="0"/>
              <a:t>4/6/20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18399-69A5-D64B-A6B9-1AF12508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9B77F-EDD2-2E4F-8840-D69AA34A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AE2A-A383-2C4D-A58A-72660754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9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8F73-322B-154D-B367-8B963385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6407F-AC26-994C-BA1B-D27927E9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BA172-7473-1D4E-AC09-9F4793642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405BA-0538-4340-9F1D-EA1E08AD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C361-5F75-7741-B148-006B54F1BBC9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0002E-4819-7E45-AB65-EFA84BC7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0A0CC-2158-614E-80F6-395A937C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AE2A-A383-2C4D-A58A-72660754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0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D144-6797-834A-B967-ECEDB742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2A40CE-5E8C-EC4D-A839-8C80926DD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D0E62-9567-3E4D-B2AF-91E41E797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21257-DE47-5945-8D85-C0ABA26D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C361-5F75-7741-B148-006B54F1BBC9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8B911-CC03-F447-B64F-7DF3BCDB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3D95D-0920-A64D-A431-4D672E1D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AE2A-A383-2C4D-A58A-72660754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4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D2A38E-1448-A24D-A60F-7B624555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E3141-7869-0A4B-A136-357AD407C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9DD03-870D-7049-9C6E-2579C3D3D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C361-5F75-7741-B148-006B54F1BBC9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EE8BB-7CFA-C748-98A8-ABB517CD0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86688-032D-5946-9DE1-6B17FC086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AE2A-A383-2C4D-A58A-72660754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93C159-07F0-D342-9D7E-C0A0CD313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2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photo, woman&#10;&#10;Description automatically generated">
            <a:extLst>
              <a:ext uri="{FF2B5EF4-FFF2-40B4-BE49-F238E27FC236}">
                <a16:creationId xmlns:a16="http://schemas.microsoft.com/office/drawing/2014/main" id="{BD6E6E67-B056-1244-9A81-A7BA07594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84F27E6-9C25-574D-AC7E-770911AC6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2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D64600E-F81B-4546-AEA2-802B9FA63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5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342F3D-01F2-B94D-A87A-FD53B5319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3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01674A7-B5AF-CC4F-9631-7C3CF7C09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3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AE3E79-58B3-5545-8AB4-708FD226C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23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0D8CAD-7FDC-1340-86EB-FE9BBB38E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2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EFAE41-8042-C246-9E88-06E195C3D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69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23938D-E39A-0144-9002-F9286C79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4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9AFECE-ABD0-5D41-9285-81B2F9B79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4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224B583-D71A-3D48-89B9-786D6FB30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man, standing, photo&#10;&#10;Description automatically generated">
            <a:extLst>
              <a:ext uri="{FF2B5EF4-FFF2-40B4-BE49-F238E27FC236}">
                <a16:creationId xmlns:a16="http://schemas.microsoft.com/office/drawing/2014/main" id="{74004643-659F-0B41-AB37-CEB5D98FE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3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op, ball, drawing, red&#10;&#10;Description automatically generated">
            <a:extLst>
              <a:ext uri="{FF2B5EF4-FFF2-40B4-BE49-F238E27FC236}">
                <a16:creationId xmlns:a16="http://schemas.microsoft.com/office/drawing/2014/main" id="{DA6B4FFC-E115-1243-9FE9-18F0AEE0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0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353E3BB7-65F2-6B43-8D5F-6BAE8992D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3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ue wall&#10;&#10;Description automatically generated">
            <a:extLst>
              <a:ext uri="{FF2B5EF4-FFF2-40B4-BE49-F238E27FC236}">
                <a16:creationId xmlns:a16="http://schemas.microsoft.com/office/drawing/2014/main" id="{12B8BA38-383F-DC4C-ABB5-FE63E0625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1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lue ball on the court&#10;&#10;Description automatically generated">
            <a:extLst>
              <a:ext uri="{FF2B5EF4-FFF2-40B4-BE49-F238E27FC236}">
                <a16:creationId xmlns:a16="http://schemas.microsoft.com/office/drawing/2014/main" id="{E0EAA21D-996E-AB45-96CB-6720A2593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0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rass, man, holding&#10;&#10;Description automatically generated">
            <a:extLst>
              <a:ext uri="{FF2B5EF4-FFF2-40B4-BE49-F238E27FC236}">
                <a16:creationId xmlns:a16="http://schemas.microsoft.com/office/drawing/2014/main" id="{98B75043-B363-D244-AAA0-FC0208BC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67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Bevis, Mya G.</dc:creator>
  <cp:lastModifiedBy>Bevis, Mya G.</cp:lastModifiedBy>
  <cp:revision>1</cp:revision>
  <dcterms:created xsi:type="dcterms:W3CDTF">2020-04-06T19:38:20Z</dcterms:created>
  <dcterms:modified xsi:type="dcterms:W3CDTF">2020-04-06T19:40:56Z</dcterms:modified>
</cp:coreProperties>
</file>