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723" y="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EEC29-852E-B011-3B2C-301E7EBB86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A484D7-AB9B-A61E-EEBD-61B0C0F60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3ED53-F2EC-DECB-CA63-C9E8296B2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48F7-1045-422D-BC71-17044CFE2DE3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36BE6F-6104-A910-4D64-B9525133B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0BA80-67C2-2189-3249-02E958C71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4B92B-6623-4199-9106-8EA79C82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4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CD2CA-1770-A82D-A0A0-7DDA808EE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7EF3C6-F87D-83F0-F653-66E69A93B7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ADCD5-07F6-D682-64D0-BC9764747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48F7-1045-422D-BC71-17044CFE2DE3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A93BD-8C5C-273E-3E5F-239B751E3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075E37-4453-A3C0-E2FF-7481213D6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4B92B-6623-4199-9106-8EA79C82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495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2D110F-85B1-F765-88C3-9946770E62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3DF7CD-A343-093B-5327-55216FF3E5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53414-8A85-6F4A-0396-A3BB043E6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48F7-1045-422D-BC71-17044CFE2DE3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64A71-B62C-C180-A5A8-D4882C01D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79E6F-9525-6020-6E2D-37628E1E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4B92B-6623-4199-9106-8EA79C82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32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29381-0CFE-8561-49AD-5818DCE67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E1B88-87DF-ECA8-CF41-74776026A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26D743-B036-1E2C-A772-2CB71ABCE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48F7-1045-422D-BC71-17044CFE2DE3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C5A16-0489-0CFA-018F-8D02C5C86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4BCE7-7728-8844-FEA2-C75A40CB9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4B92B-6623-4199-9106-8EA79C82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79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4B515-F5BD-64FF-5891-01F24433F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C5F6AD-093D-1FF6-5473-D8BCD76A8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0140D9-1860-E5A2-8BFF-360E14DD4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48F7-1045-422D-BC71-17044CFE2DE3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2873F4-E21A-42BA-B7A8-E32ECE483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8039C-8B53-E84F-5594-F4570C54D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4B92B-6623-4199-9106-8EA79C82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208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3A00A-3988-1FF6-62F5-2A1862F61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5786A-E6DE-6788-BC6F-B476022CC8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E2DE14-4CBE-3FB7-F414-34280B89F1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4CF3E-070B-9F2C-6126-8E4D1F7E8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48F7-1045-422D-BC71-17044CFE2DE3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71FB53-271F-EC06-C307-D44070C93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F03952-A163-5430-FF32-A66CDF3F6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4B92B-6623-4199-9106-8EA79C82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2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325C5-F553-DA84-D2D0-9B78F1B3F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40DCE8-3072-F74D-6636-FF4B0D1E34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A400CA-8286-DFDB-CC4E-3C4AD169E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245ABD-DC1B-F38F-BE7C-94ADB1A522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6D0546-A18E-4DE4-B894-C7393425D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6BCE4B-5C1A-3F0D-85FF-A74C59420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48F7-1045-422D-BC71-17044CFE2DE3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C4D36C-2BE8-EA9F-8272-8E7C9AA14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5BB729-376E-DBDF-82D6-94C2F725BD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4B92B-6623-4199-9106-8EA79C82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69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763A8-0112-FC2D-77AC-757D1D622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2F9907-2357-BE11-E8BC-321F0FE53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48F7-1045-422D-BC71-17044CFE2DE3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F88287-AAA6-C82D-3545-9C87F736D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87A3C1-4724-C47A-743A-A821574AD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4B92B-6623-4199-9106-8EA79C82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83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60BF03-F1A5-A406-09DE-105D55287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48F7-1045-422D-BC71-17044CFE2DE3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793F4D-6A43-EE31-88A8-B972323D1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C26AAE-3296-3EE4-58EA-C2658B5C8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4B92B-6623-4199-9106-8EA79C82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41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0EEAD-CF82-CA7B-647C-B2D2A5ADB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BCCB5-9114-FA48-06B7-99ED472216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0C6FB5-96A4-E486-0C98-3F14F1529C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EBDF36-0663-8A07-0A5D-160609C9C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48F7-1045-422D-BC71-17044CFE2DE3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5EF9CA-5F6F-02FF-085E-E3FB46826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2F1F73-8D7D-E047-E612-F535165B0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4B92B-6623-4199-9106-8EA79C82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554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13F3E-3F85-A17D-5578-EC4AD8E04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809E24-3133-6529-9A80-0C36911EBE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B5A9A6-C559-A856-D43B-9FE7FF9A4C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A96E4A-2C56-B9B6-5BC8-22EA45D3A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48F7-1045-422D-BC71-17044CFE2DE3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9E207D-223D-84BB-A6B7-4402641CB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1D1369-3FD1-19ED-BC66-D478D0666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4B92B-6623-4199-9106-8EA79C829B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52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F1E13D-362A-9AE3-E802-69F6B13FC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AC659-ACD2-0515-ECCE-4E10C85FA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391DFA-9458-85B5-BEF8-2533E346B6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B48F7-1045-422D-BC71-17044CFE2DE3}" type="datetimeFigureOut">
              <a:rPr lang="en-US" smtClean="0"/>
              <a:t>7/21/2024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BE1E9B-4374-13F9-6195-4A4EC42454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AF728-FDFE-3307-7FA1-37FEACB42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4B92B-6623-4199-9106-8EA79C829B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D21F92-B460-148B-88AD-DEE3978CBD9C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673725" y="6530340"/>
            <a:ext cx="876300" cy="13716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90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C1 - Internal use</a:t>
            </a:r>
          </a:p>
        </p:txBody>
      </p:sp>
    </p:spTree>
    <p:extLst>
      <p:ext uri="{BB962C8B-B14F-4D97-AF65-F5344CB8AC3E}">
        <p14:creationId xmlns:p14="http://schemas.microsoft.com/office/powerpoint/2010/main" val="2899594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86363525-8799-4542-B26C-21564857DA06" descr="IMG_4679.PNG">
            <a:extLst>
              <a:ext uri="{FF2B5EF4-FFF2-40B4-BE49-F238E27FC236}">
                <a16:creationId xmlns:a16="http://schemas.microsoft.com/office/drawing/2014/main" id="{117967C9-43D5-62AC-0C2E-4A1A30AD3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1797" y="643945"/>
            <a:ext cx="2569416" cy="557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8669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</vt:lpstr>
      <vt:lpstr>Calibri</vt:lpstr>
      <vt:lpstr>Calibri Light</vt:lpstr>
      <vt:lpstr>Office Theme</vt:lpstr>
      <vt:lpstr>PowerPoint Presentation</vt:lpstr>
    </vt:vector>
  </TitlesOfParts>
  <Company>LOREAL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MILBRANDT Brian</dc:creator>
  <cp:lastModifiedBy>MILBRANDT Brian</cp:lastModifiedBy>
  <cp:revision>1</cp:revision>
  <dcterms:created xsi:type="dcterms:W3CDTF">2024-07-22T03:52:54Z</dcterms:created>
  <dcterms:modified xsi:type="dcterms:W3CDTF">2024-07-22T03:54:14Z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3b7177-c66c-4b22-a350-7ee86f9a1e74_Enabled">
    <vt:lpwstr>true</vt:lpwstr>
  </property>
  <property fmtid="{D5CDD505-2E9C-101B-9397-08002B2CF9AE}" pid="3" name="MSIP_Label_f43b7177-c66c-4b22-a350-7ee86f9a1e74_SetDate">
    <vt:lpwstr>2024-07-22T03:54:13Z</vt:lpwstr>
  </property>
  <property fmtid="{D5CDD505-2E9C-101B-9397-08002B2CF9AE}" pid="4" name="MSIP_Label_f43b7177-c66c-4b22-a350-7ee86f9a1e74_Method">
    <vt:lpwstr>Standard</vt:lpwstr>
  </property>
  <property fmtid="{D5CDD505-2E9C-101B-9397-08002B2CF9AE}" pid="5" name="MSIP_Label_f43b7177-c66c-4b22-a350-7ee86f9a1e74_Name">
    <vt:lpwstr>C1_Internal use</vt:lpwstr>
  </property>
  <property fmtid="{D5CDD505-2E9C-101B-9397-08002B2CF9AE}" pid="6" name="MSIP_Label_f43b7177-c66c-4b22-a350-7ee86f9a1e74_SiteId">
    <vt:lpwstr>e4e1abd9-eac7-4a71-ab52-da5c998aa7ba</vt:lpwstr>
  </property>
  <property fmtid="{D5CDD505-2E9C-101B-9397-08002B2CF9AE}" pid="7" name="MSIP_Label_f43b7177-c66c-4b22-a350-7ee86f9a1e74_ActionId">
    <vt:lpwstr>3b699668-c03c-4b74-a0b0-ec27c0dbaaa3</vt:lpwstr>
  </property>
  <property fmtid="{D5CDD505-2E9C-101B-9397-08002B2CF9AE}" pid="8" name="MSIP_Label_f43b7177-c66c-4b22-a350-7ee86f9a1e74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C1 - Internal use</vt:lpwstr>
  </property>
</Properties>
</file>