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87" r:id="rId3"/>
    <p:sldId id="296" r:id="rId4"/>
    <p:sldId id="293" r:id="rId5"/>
    <p:sldId id="294" r:id="rId6"/>
    <p:sldId id="295" r:id="rId7"/>
    <p:sldId id="269" r:id="rId8"/>
    <p:sldId id="281" r:id="rId9"/>
    <p:sldId id="283" r:id="rId10"/>
    <p:sldId id="297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4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36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743CC-CFF2-4E14-BA49-472B6AD7E9B7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4730D-6549-466B-9046-711745135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A4747-E448-4939-B88F-116A260C1025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A557E-2C21-4C6C-B69B-2C7F0CCDB0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6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39D5D3-2730-4016-B9A7-EE5949524A50}" type="slidenum">
              <a:rPr lang="en-US" smtClean="0"/>
              <a:pPr/>
              <a:t>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3809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A19BC-5EEF-487C-8CD6-55E8C73D47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3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4310"/>
            <a:ext cx="779360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70085"/>
            <a:ext cx="7793606" cy="14189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3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354" y="1136315"/>
            <a:ext cx="7138156" cy="10267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0354" y="2318910"/>
            <a:ext cx="7138156" cy="384488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32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2993" y="1145594"/>
            <a:ext cx="1768100" cy="486877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5594"/>
            <a:ext cx="6191850" cy="486877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27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66800"/>
            <a:ext cx="7162800" cy="50292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spcBef>
                <a:spcPct val="20000"/>
              </a:spcBef>
              <a:spcAft>
                <a:spcPts val="600"/>
              </a:spcAft>
              <a:buSzPct val="120000"/>
              <a:buFont typeface="Wingdings" charset="2"/>
              <a:buChar char="§"/>
              <a:defRPr sz="3200"/>
            </a:lvl1pPr>
          </a:lstStyle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C0C0C">
                    <a:alpha val="80000"/>
                  </a:srgbClr>
                </a:solidFill>
                <a:latin typeface="Arial" charset="0"/>
                <a:ea typeface="Arial" charset="0"/>
                <a:cs typeface="Arial" charset="0"/>
              </a:rPr>
              <a:t>Click to add text</a:t>
            </a:r>
            <a:endParaRPr lang="en-US" sz="2400" dirty="0" smtClean="0">
              <a:solidFill>
                <a:srgbClr val="0C0C0C">
                  <a:alpha val="80000"/>
                </a:srgbClr>
              </a:solidFill>
              <a:latin typeface="Arial"/>
              <a:ea typeface="Arial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C0C0C">
                    <a:alpha val="80000"/>
                  </a:srgbClr>
                </a:solidFill>
                <a:latin typeface="Arial"/>
                <a:ea typeface="Arial" charset="0"/>
                <a:cs typeface="Arial" charset="0"/>
              </a:rPr>
              <a:t> Here is a line of information.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C0C0C">
                    <a:alpha val="80000"/>
                  </a:srgbClr>
                </a:solidFill>
                <a:latin typeface="Arial"/>
                <a:ea typeface="Arial" charset="0"/>
                <a:cs typeface="Arial" charset="0"/>
              </a:rPr>
              <a:t> And here is another line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C0C0C">
                    <a:alpha val="80000"/>
                  </a:srgbClr>
                </a:solidFill>
                <a:latin typeface="Arial"/>
                <a:ea typeface="Arial" charset="0"/>
                <a:cs typeface="Arial" charset="0"/>
              </a:rPr>
              <a:t>Another line of information</a:t>
            </a:r>
          </a:p>
          <a:p>
            <a:pPr marL="342900" indent="-342900" eaLnBrk="0" hangingPunct="0">
              <a:spcBef>
                <a:spcPct val="20000"/>
              </a:spcBef>
              <a:spcAft>
                <a:spcPts val="600"/>
              </a:spcAft>
              <a:buSzPct val="12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0C0C0C">
                    <a:alpha val="80000"/>
                  </a:srgbClr>
                </a:solidFill>
                <a:latin typeface="Arial"/>
                <a:ea typeface="Arial" charset="0"/>
                <a:cs typeface="Arial" charset="0"/>
              </a:rPr>
              <a:t> And here is another line </a:t>
            </a:r>
            <a:endParaRPr lang="en-US" sz="2400" dirty="0">
              <a:solidFill>
                <a:srgbClr val="0C0C0C">
                  <a:alpha val="80000"/>
                </a:srgbClr>
              </a:solidFill>
              <a:latin typeface="Arial"/>
              <a:ea typeface="Arial" charset="0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0"/>
            <a:ext cx="6324600" cy="762000"/>
          </a:xfrm>
          <a:prstGeom prst="rect">
            <a:avLst/>
          </a:prstGeo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dirty="0" smtClean="0"/>
              <a:t>Click to add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0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5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23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83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86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06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1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96210"/>
            <a:ext cx="8171622" cy="10423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65901"/>
            <a:ext cx="8171622" cy="37734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8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1716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1716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3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91188"/>
            <a:ext cx="4050208" cy="383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0" y="2291188"/>
            <a:ext cx="3959547" cy="3834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0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652" y="2294692"/>
            <a:ext cx="39754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652" y="2934454"/>
            <a:ext cx="3975499" cy="3191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3985" y="2294692"/>
            <a:ext cx="392219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985" y="2934454"/>
            <a:ext cx="3922193" cy="3191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54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52" y="1118633"/>
            <a:ext cx="8196526" cy="10203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3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48" y="1207855"/>
            <a:ext cx="3615463" cy="6962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477" y="1207855"/>
            <a:ext cx="4395346" cy="50464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948" y="2053481"/>
            <a:ext cx="3615463" cy="42007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838" y="5192959"/>
            <a:ext cx="5486400" cy="4251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79838" y="1133142"/>
            <a:ext cx="5486400" cy="39494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9838" y="5759697"/>
            <a:ext cx="5486400" cy="374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0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652" y="1108929"/>
            <a:ext cx="8196526" cy="1020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652" y="2303640"/>
            <a:ext cx="8196526" cy="383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0242" y="6334612"/>
            <a:ext cx="1086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1FC90-3707-0C4D-9492-88913FD84E63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368" y="6334612"/>
            <a:ext cx="53473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6054" y="6334612"/>
            <a:ext cx="6101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0A715-C659-6A4E-BB0D-4D513392BA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0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aschumacher@fisher.edu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99391" y="911297"/>
            <a:ext cx="8099946" cy="4745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Statement</a:t>
            </a:r>
          </a:p>
          <a:p>
            <a:pPr marL="0" indent="0" algn="ctr"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changes lives by positioning students in their quest for the knowledge and skills that will guide them through a lifetime of intellectual and professional pursuits.</a:t>
            </a:r>
          </a:p>
        </p:txBody>
      </p:sp>
      <p:pic>
        <p:nvPicPr>
          <p:cNvPr id="14340" name="Picture 4" descr="\\Mimir.fisher.edu\backbayphotos\Professional School Photographs\2012 photoshoots\October 2012 shoot\FSH_4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658">
            <a:off x="5486401" y="4397359"/>
            <a:ext cx="3240201" cy="215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\\Mimir.fisher.edu\backbayphotos\Professional School Photographs\2012 photoshoots\October 2012 shoot\FSH_45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07" y="4148195"/>
            <a:ext cx="1719382" cy="25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\\Mimir.fisher.edu\backbayphotos\Professional School Photographs\2012 photoshoots\October 2012 shoot\FSH_4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2478">
            <a:off x="479444" y="4599669"/>
            <a:ext cx="2794569" cy="185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resources.finalsite.net/images/f_auto,q_auto/v1568035504/fisheredu/wab9mwzs6idpgmayshaa/best-colleges-RC-North_2020_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01" y="2644153"/>
            <a:ext cx="1905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7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 advClick="0" advTm="400"/>
    </mc:Choice>
    <mc:Fallback xmlns="">
      <p:transition advClick="0" advTm="4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677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Application Requirements: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600" dirty="0" smtClean="0"/>
              <a:t>Application for Admission (online or paper)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600" dirty="0" smtClean="0"/>
              <a:t>Official High School Transcript (with Graduation Year)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600" dirty="0" smtClean="0"/>
              <a:t>Official College Transcript (if applicable)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600" dirty="0" smtClean="0"/>
              <a:t>IELTS; TOEFL</a:t>
            </a:r>
            <a:r>
              <a:rPr lang="en-US" sz="2600" dirty="0"/>
              <a:t> </a:t>
            </a:r>
            <a:r>
              <a:rPr lang="en-US" sz="2600" dirty="0" smtClean="0"/>
              <a:t>or SAT Scores </a:t>
            </a:r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600" dirty="0" smtClean="0"/>
              <a:t>A Notarized Bank Statement Showing Funds of </a:t>
            </a:r>
            <a:r>
              <a:rPr lang="en-US" sz="2600" smtClean="0"/>
              <a:t>$</a:t>
            </a:r>
            <a:r>
              <a:rPr lang="en-US" sz="2600" smtClean="0"/>
              <a:t>53,000</a:t>
            </a:r>
            <a:endParaRPr lang="en-US" sz="2600" dirty="0" smtClean="0"/>
          </a:p>
          <a:p>
            <a:pPr marL="914400" lvl="1" indent="-457200">
              <a:buFont typeface="Wingdings" pitchFamily="2" charset="2"/>
              <a:buChar char="v"/>
            </a:pPr>
            <a:r>
              <a:rPr lang="en-US" sz="2600" dirty="0" smtClean="0"/>
              <a:t>A Letter of Support (if applicable</a:t>
            </a:r>
            <a:r>
              <a:rPr lang="en-US" sz="2600" dirty="0"/>
              <a:t>) </a:t>
            </a:r>
            <a:endParaRPr lang="en-US" sz="2600" dirty="0" smtClean="0"/>
          </a:p>
          <a:p>
            <a:pPr lvl="1"/>
            <a:endParaRPr lang="en-US" sz="2600" dirty="0" smtClean="0"/>
          </a:p>
          <a:p>
            <a:pPr lvl="1" algn="ctr"/>
            <a:r>
              <a:rPr lang="en-US" sz="3000" b="1" u="sng" dirty="0" smtClean="0"/>
              <a:t>International Student Scholarships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87996072"/>
      </p:ext>
    </p:extLst>
  </p:cSld>
  <p:clrMapOvr>
    <a:masterClrMapping/>
  </p:clrMapOvr>
  <p:transition advClick="0" advTm="5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rende\AppData\Local\Microsoft\Windows\Temporary Internet Files\Content.Outlook\MRC8DMKR\Beacon-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r="2855"/>
          <a:stretch/>
        </p:blipFill>
        <p:spPr bwMode="auto">
          <a:xfrm>
            <a:off x="2140884" y="-117077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6716" y="0"/>
            <a:ext cx="8229600" cy="863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what WE do!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9723" y="2104999"/>
            <a:ext cx="45964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WE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30" advClick="0" advTm="230"/>
    </mc:Choice>
    <mc:Fallback xmlns="">
      <p:transition advClick="0" advTm="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Departments and Events\Alumni\Archive Project\Fisher College 1960s-1970s\Scans\Student Enteranc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4325">
            <a:off x="5197616" y="1009074"/>
            <a:ext cx="4008730" cy="5427879"/>
          </a:xfrm>
          <a:prstGeom prst="rect">
            <a:avLst/>
          </a:prstGeom>
          <a:noFill/>
          <a:effectLst>
            <a:softEdge rad="457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478" y="2274"/>
            <a:ext cx="8171622" cy="1219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13114"/>
            <a:ext cx="5334000" cy="5016512"/>
          </a:xfrm>
        </p:spPr>
        <p:txBody>
          <a:bodyPr>
            <a:normAutofit/>
          </a:bodyPr>
          <a:lstStyle/>
          <a:p>
            <a:pPr lvl="0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1903    Founded in Somerville, MA </a:t>
            </a:r>
          </a:p>
          <a:p>
            <a:pPr lvl="0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1910    Established in Boston </a:t>
            </a:r>
          </a:p>
          <a:p>
            <a:pPr lvl="0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1939    Purchase of 118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Beacon Street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1957	 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Degree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Granting College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1975	 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DAPS Established</a:t>
            </a:r>
          </a:p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1997	  Purchased 115, 139, 141 Beacon Street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1998	 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Online Division Established, Instituted 			  Baccalaureate Degrees, and Co-Ed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2006	  Purchase of One Arlington Street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(Boston School of Modern Languages)</a:t>
            </a:r>
            <a:endParaRPr lang="en-US" sz="1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2010    Purchase of 111 Beacon Street       		             		  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(Butera School of Art)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2013    Purchase of 10-11 Arlington Street </a:t>
            </a:r>
          </a:p>
          <a:p>
            <a:pPr marL="0" indent="0">
              <a:buNone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(Tellus Institute) </a:t>
            </a:r>
            <a:endParaRPr lang="en-US" sz="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22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Click="0" advTm="350"/>
    </mc:Choice>
    <mc:Fallback xmlns="">
      <p:transition advClick="0" advTm="35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Fisher College Profile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7085" y="1375138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smtClean="0"/>
              <a:t>Founded in 1903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Private, not-for-profit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Safe and Historical Boston Location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Small and Diverse Private College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Currently 825 Undergraduate Students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Approximately 18% International Student Population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56% Multi-Racial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Average Class Size of 18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Personal Attention and Individualized Experience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MBA, </a:t>
            </a:r>
            <a:r>
              <a:rPr lang="en-US" sz="2800" b="1" u="sng" dirty="0" smtClean="0"/>
              <a:t>Bachelor’s</a:t>
            </a:r>
            <a:r>
              <a:rPr lang="en-US" sz="2800" dirty="0" smtClean="0"/>
              <a:t>, Associate’s, and ESL Program Offerings</a:t>
            </a:r>
          </a:p>
          <a:p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44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60" advClick="0" advTm="560"/>
    </mc:Choice>
    <mc:Fallback xmlns="">
      <p:transition spd="med" advClick="0" advTm="5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78" y="-21266"/>
            <a:ext cx="8229600" cy="73369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Program Offerings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92745" y="733698"/>
            <a:ext cx="8809150" cy="65864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u="sng" smtClean="0"/>
              <a:t>Bachelor of Arts Degrees</a:t>
            </a:r>
            <a:r>
              <a:rPr lang="en-US" sz="1600" b="1" smtClean="0"/>
              <a:t>					</a:t>
            </a:r>
          </a:p>
          <a:p>
            <a:r>
              <a:rPr lang="en-US" sz="1600" smtClean="0"/>
              <a:t>Biology</a:t>
            </a:r>
          </a:p>
          <a:p>
            <a:r>
              <a:rPr lang="en-US" sz="1600" smtClean="0"/>
              <a:t>Liberal </a:t>
            </a:r>
            <a:r>
              <a:rPr lang="en-US" sz="1600" dirty="0" smtClean="0"/>
              <a:t>Arts</a:t>
            </a:r>
          </a:p>
          <a:p>
            <a:r>
              <a:rPr lang="en-US" sz="1600" smtClean="0"/>
              <a:t>Psychology</a:t>
            </a:r>
            <a:endParaRPr lang="en-US" sz="1600" dirty="0"/>
          </a:p>
          <a:p>
            <a:r>
              <a:rPr lang="en-US" b="1" u="sng" smtClean="0"/>
              <a:t>Bachelor of Science Degrees</a:t>
            </a:r>
            <a:r>
              <a:rPr lang="en-US" b="1" smtClean="0"/>
              <a:t>				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Human Services </a:t>
            </a:r>
            <a:endParaRPr lang="en-US" sz="1200" smtClean="0"/>
          </a:p>
          <a:p>
            <a:r>
              <a:rPr lang="en-US" smtClean="0"/>
              <a:t>Communication </a:t>
            </a:r>
            <a:r>
              <a:rPr lang="en-US"/>
              <a:t>and Media Studies</a:t>
            </a:r>
            <a:endParaRPr lang="en-US" sz="1200"/>
          </a:p>
          <a:p>
            <a:r>
              <a:rPr lang="en-US"/>
              <a:t>Criminal Justice</a:t>
            </a:r>
            <a:endParaRPr lang="en-US" sz="1200"/>
          </a:p>
          <a:p>
            <a:r>
              <a:rPr lang="en-US"/>
              <a:t>Information Technology (Computer Science</a:t>
            </a:r>
            <a:endParaRPr lang="en-US" sz="1200"/>
          </a:p>
          <a:p>
            <a:pPr lvl="0"/>
            <a:r>
              <a:rPr lang="en-US" i="1"/>
              <a:t>Cyber security</a:t>
            </a:r>
            <a:endParaRPr lang="en-US" sz="1400"/>
          </a:p>
          <a:p>
            <a:pPr lvl="0"/>
            <a:r>
              <a:rPr lang="en-US" i="1"/>
              <a:t>Gaming </a:t>
            </a:r>
            <a:endParaRPr lang="en-US" sz="1400"/>
          </a:p>
          <a:p>
            <a:pPr lvl="0"/>
            <a:r>
              <a:rPr lang="en-US"/>
              <a:t>Software Enginerring</a:t>
            </a:r>
            <a:endParaRPr lang="en-US" sz="1400"/>
          </a:p>
          <a:p>
            <a:r>
              <a:rPr lang="en-US"/>
              <a:t>Management </a:t>
            </a:r>
            <a:endParaRPr lang="en-US" sz="1200"/>
          </a:p>
          <a:p>
            <a:pPr lvl="1"/>
            <a:r>
              <a:rPr lang="en-US" i="1"/>
              <a:t>Accounting </a:t>
            </a:r>
            <a:endParaRPr lang="en-US" sz="2000"/>
          </a:p>
          <a:p>
            <a:pPr lvl="1"/>
            <a:r>
              <a:rPr lang="en-US" i="1"/>
              <a:t>Fashion Merchandising</a:t>
            </a:r>
            <a:endParaRPr lang="en-US" sz="2000"/>
          </a:p>
          <a:p>
            <a:pPr lvl="1"/>
            <a:r>
              <a:rPr lang="en-US" i="1"/>
              <a:t>Finance</a:t>
            </a:r>
            <a:endParaRPr lang="en-US" sz="2000"/>
          </a:p>
          <a:p>
            <a:pPr lvl="1"/>
            <a:r>
              <a:rPr lang="en-US" i="1"/>
              <a:t>Health Care Management</a:t>
            </a:r>
            <a:endParaRPr lang="en-US" sz="2000"/>
          </a:p>
          <a:p>
            <a:pPr lvl="1"/>
            <a:r>
              <a:rPr lang="en-US" i="1"/>
              <a:t>Human Resource Management</a:t>
            </a:r>
            <a:endParaRPr lang="en-US" sz="2000"/>
          </a:p>
          <a:p>
            <a:pPr lvl="1"/>
            <a:r>
              <a:rPr lang="en-US" i="1"/>
              <a:t>Leadership</a:t>
            </a:r>
            <a:endParaRPr lang="en-US" sz="2000"/>
          </a:p>
          <a:p>
            <a:pPr lvl="1"/>
            <a:r>
              <a:rPr lang="en-US" i="1"/>
              <a:t>Sport Management</a:t>
            </a:r>
            <a:endParaRPr lang="en-US" sz="2000"/>
          </a:p>
          <a:p>
            <a:r>
              <a:rPr lang="en-US"/>
              <a:t>Marketing</a:t>
            </a:r>
            <a:endParaRPr lang="en-US" sz="1200"/>
          </a:p>
          <a:p>
            <a:endParaRPr lang="en-US" sz="1600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endParaRPr lang="en-US" sz="1600" b="1" dirty="0" smtClean="0"/>
          </a:p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97320" y="1337184"/>
            <a:ext cx="34985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of Business Administration (MBA)-Year Full-time (Intensive)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70" advClick="0" advTm="370"/>
    </mc:Choice>
    <mc:Fallback xmlns="">
      <p:transition advClick="0" advTm="37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1143000"/>
            <a:ext cx="457200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/>
              <a:t>Nancy Pithis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/>
              <a:t>Dean of International Academic Operations and Curriculum Development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/>
              <a:t>Office Location: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 Floor of 116 Beacon Street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/>
              <a:t>Phone- 617-236-8814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/>
              <a:t>Fax- 617-236-5473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hlinkClick r:id="rId2"/>
              </a:rPr>
              <a:t>npithis@fisher.edu</a:t>
            </a:r>
            <a:endParaRPr lang="en-US" sz="2400" dirty="0" smtClean="0"/>
          </a:p>
        </p:txBody>
      </p:sp>
      <p:pic>
        <p:nvPicPr>
          <p:cNvPr id="1026" name="Picture 2" descr="C:\Documents and Settings\aschumacher\Desktop\_DSC0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83155" y="1859557"/>
            <a:ext cx="4267199" cy="2834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492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40" advClick="0" advTm="440"/>
    </mc:Choice>
    <mc:Fallback xmlns="">
      <p:transition advClick="0" advTm="4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262"/>
            <a:ext cx="8229600" cy="95670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Center for International Programs &amp; Services </a:t>
            </a:r>
            <a:r>
              <a:rPr lang="en-US" sz="2800" dirty="0" smtClean="0"/>
              <a:t>(CIPS)</a:t>
            </a:r>
            <a:endParaRPr lang="en-US" sz="28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25821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 Center for International Programs and Services (CIPS) is committed to providing quality services to international students at Fisher College. We accomplish our mission in several ways: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Assist with matters that concern the international student population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Educate students by providing information prior to their arrival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Strengthen the academic infrastructure for international students and coordinate academic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advising, course scheduling, and registration activities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Advise students on visa and employment matters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Provide information on legal rights and responsibilities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Support students in issues that affect their adjustment, and address their personal concerns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Coordinate programs and activities that will assist students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600" dirty="0"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OPT guidance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 and support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627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70" advClick="0" advTm="370"/>
    </mc:Choice>
    <mc:Fallback xmlns="">
      <p:transition advClick="0" advTm="37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36" y="7848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Fisher’s primary focus?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Success!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280676" y="1944859"/>
            <a:ext cx="4644960" cy="470847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Academic Advising by faculty – same advisor throughout your studies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Academic Outreach and Success Counseling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Academic Center for Enrichment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Small class sizes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122" name="Picture 2" descr="\\Mimir.fisher.edu\backbayphotos\Professional School Photographs\2012 photoshoots\October 2012 shoot\FSH_4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66" y="3182811"/>
            <a:ext cx="2309335" cy="34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9" y="1963611"/>
            <a:ext cx="2135272" cy="243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8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580" advClick="0" advTm="580"/>
    </mc:Choice>
    <mc:Fallback xmlns="">
      <p:transition spd="med" advClick="0" advTm="5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9779" y="1765812"/>
            <a:ext cx="4455994" cy="5773003"/>
          </a:xfrm>
        </p:spPr>
        <p:txBody>
          <a:bodyPr>
            <a:noAutofit/>
          </a:bodyPr>
          <a:lstStyle/>
          <a:p>
            <a:r>
              <a:rPr lang="en-US" sz="2800" dirty="0" smtClean="0"/>
              <a:t>Learning Communities</a:t>
            </a:r>
          </a:p>
          <a:p>
            <a:r>
              <a:rPr lang="en-US" sz="2800" dirty="0" smtClean="0"/>
              <a:t>Study Abroad</a:t>
            </a:r>
          </a:p>
          <a:p>
            <a:pPr lvl="1"/>
            <a:r>
              <a:rPr lang="en-US" dirty="0" smtClean="0"/>
              <a:t>Worldwide Programs</a:t>
            </a:r>
          </a:p>
          <a:p>
            <a:pPr lvl="1"/>
            <a:r>
              <a:rPr lang="en-US" dirty="0" smtClean="0"/>
              <a:t>Semester at Sea</a:t>
            </a:r>
          </a:p>
          <a:p>
            <a:pPr lvl="1"/>
            <a:r>
              <a:rPr lang="en-US" dirty="0" smtClean="0"/>
              <a:t>Partnership with CIS (Madrid)</a:t>
            </a:r>
          </a:p>
          <a:p>
            <a:pPr lvl="1"/>
            <a:r>
              <a:rPr lang="en-US" dirty="0" smtClean="0"/>
              <a:t>Short Term May – One-week Explorations (Paris/London)</a:t>
            </a:r>
          </a:p>
          <a:p>
            <a:r>
              <a:rPr lang="en-US" sz="2800" dirty="0" smtClean="0"/>
              <a:t>The Washington Center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58203" y="1035306"/>
            <a:ext cx="63246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Opportunities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5302" y="1652432"/>
            <a:ext cx="442869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12-credit – full semester internships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Honors Program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Phi-Theta Kappa/Golden Key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ROTC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Research Opportunities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Click="0" advTm="350"/>
    </mc:Choice>
    <mc:Fallback xmlns="">
      <p:transition advClick="0" advTm="3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200" y="1066800"/>
            <a:ext cx="7162800" cy="50292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is our campus</a:t>
            </a:r>
          </a:p>
          <a:p>
            <a:pPr lvl="1"/>
            <a:r>
              <a:rPr lang="en-US" dirty="0" smtClean="0"/>
              <a:t>Human Services: The Women’s Place</a:t>
            </a:r>
          </a:p>
          <a:p>
            <a:pPr lvl="1"/>
            <a:r>
              <a:rPr lang="en-US" dirty="0" smtClean="0"/>
              <a:t>Communications: WBZ studios</a:t>
            </a:r>
          </a:p>
          <a:p>
            <a:pPr lvl="1"/>
            <a:r>
              <a:rPr lang="en-US" dirty="0" smtClean="0"/>
              <a:t>French classes: The French Library</a:t>
            </a:r>
          </a:p>
          <a:p>
            <a:pPr lvl="1"/>
            <a:r>
              <a:rPr lang="en-US" dirty="0" smtClean="0"/>
              <a:t>Acting classes: Shear Madness</a:t>
            </a:r>
          </a:p>
          <a:p>
            <a:pPr lvl="1"/>
            <a:r>
              <a:rPr lang="en-US" dirty="0" smtClean="0"/>
              <a:t>Art classes: Museum of Fine Arts</a:t>
            </a:r>
          </a:p>
          <a:p>
            <a:pPr lvl="1"/>
            <a:r>
              <a:rPr lang="en-US" dirty="0" smtClean="0"/>
              <a:t>Fashion Students: Boston Fashion Week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kuser\AppData\Local\Microsoft\Windows\Temporary Internet Files\Content.Outlook\WQ4WIT9X\phot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725" y="4849601"/>
            <a:ext cx="2743201" cy="19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02" y="4880226"/>
            <a:ext cx="2963575" cy="1868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26" y="1577222"/>
            <a:ext cx="1736500" cy="30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20" advClick="0" advTm="320"/>
    </mc:Choice>
    <mc:Fallback xmlns="">
      <p:transition advClick="0" advTm="32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596</Words>
  <Application>Microsoft Office PowerPoint</Application>
  <PresentationFormat>On-screen Show (4:3)</PresentationFormat>
  <Paragraphs>142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PowerPoint Presentation</vt:lpstr>
      <vt:lpstr>History</vt:lpstr>
      <vt:lpstr>   Fisher College Profile</vt:lpstr>
      <vt:lpstr>   Program Offerings</vt:lpstr>
      <vt:lpstr>PowerPoint Presentation</vt:lpstr>
      <vt:lpstr>  Center for International Programs &amp; Services (CIPS)</vt:lpstr>
      <vt:lpstr>Fisher’s primary focus? Student Success!</vt:lpstr>
      <vt:lpstr>PowerPoint Presentation</vt:lpstr>
      <vt:lpstr>PowerPoint Presentation</vt:lpstr>
      <vt:lpstr>PowerPoint Presentation</vt:lpstr>
      <vt:lpstr>This is what WE 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Dingman</dc:creator>
  <cp:lastModifiedBy>Robert Melaragni</cp:lastModifiedBy>
  <cp:revision>38</cp:revision>
  <dcterms:created xsi:type="dcterms:W3CDTF">2012-04-23T14:48:56Z</dcterms:created>
  <dcterms:modified xsi:type="dcterms:W3CDTF">2020-04-06T12:15:47Z</dcterms:modified>
</cp:coreProperties>
</file>