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C2F"/>
    <a:srgbClr val="54585A"/>
    <a:srgbClr val="C3002F"/>
    <a:srgbClr val="968C83"/>
    <a:srgbClr val="A79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4"/>
    <p:restoredTop sz="92910" autoAdjust="0"/>
  </p:normalViewPr>
  <p:slideViewPr>
    <p:cSldViewPr snapToGrid="0" snapToObjects="1">
      <p:cViewPr varScale="1">
        <p:scale>
          <a:sx n="115" d="100"/>
          <a:sy n="115" d="100"/>
        </p:scale>
        <p:origin x="656" y="184"/>
      </p:cViewPr>
      <p:guideLst>
        <p:guide orient="horz" pos="264"/>
        <p:guide pos="3840"/>
      </p:guideLst>
    </p:cSldViewPr>
  </p:slideViewPr>
  <p:outlineViewPr>
    <p:cViewPr>
      <p:scale>
        <a:sx n="33" d="100"/>
        <a:sy n="33" d="100"/>
      </p:scale>
      <p:origin x="8" y="20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7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AF28688-289E-CA40-9D4B-825086F38844}" type="datetimeFigureOut">
              <a:rPr lang="en-US" altLang="en-US"/>
              <a:pPr>
                <a:defRPr/>
              </a:pPr>
              <a:t>4/9/20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3C0F715-D213-D741-816E-5F2255338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081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2F644E-ECC7-5B4F-B794-A0E9976AFE4D}" type="datetimeFigureOut">
              <a:rPr lang="en-US" altLang="en-US"/>
              <a:pPr>
                <a:defRPr/>
              </a:pPr>
              <a:t>4/9/20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D02F903-D695-7A49-A6DE-1EFAE7243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73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dobeStock_71992413-sm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SU_PPT_Mood_Images_0006_Layer 3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3" b="20520"/>
          <a:stretch>
            <a:fillRect/>
          </a:stretch>
        </p:blipFill>
        <p:spPr bwMode="auto">
          <a:xfrm>
            <a:off x="0" y="2271713"/>
            <a:ext cx="1219200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SU-logo-horiz-KO-white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388938"/>
            <a:ext cx="391001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5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5875"/>
            <a:ext cx="12192000" cy="1706563"/>
          </a:xfrm>
          <a:prstGeom prst="rect">
            <a:avLst/>
          </a:prstGeom>
          <a:solidFill>
            <a:srgbClr val="C3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2071312"/>
            <a:ext cx="10515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F68168-686F-1F4F-8BE2-1AA8C9DCC6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62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5875"/>
            <a:ext cx="12192000" cy="1706563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1B9B62-5CE0-464E-B2D3-20E845ADE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67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5875"/>
            <a:ext cx="12192000" cy="1706563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7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595D88-C601-AF48-9BF8-55E4F566E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4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881A2D-9655-A248-BEAB-2BD25E6FF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80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93AEF-1F60-E047-9E4E-1B5F09D30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86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2890DE-CE9E-8442-9D2C-25DB70A93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136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B5AE0E-6C12-7648-9747-A84B4DA7A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251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878013"/>
            <a:ext cx="905827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1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SU_PPT_Mood_Images_0006_Layer 3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5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_XMM9517-a2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8"/>
          <a:stretch>
            <a:fillRect/>
          </a:stretch>
        </p:blipFill>
        <p:spPr bwMode="auto">
          <a:xfrm>
            <a:off x="0" y="2273300"/>
            <a:ext cx="121920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dobeStock_71992413-sm_re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SU-logo-horiz-KO-white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388938"/>
            <a:ext cx="391001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0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_XMM9517-a2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2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SU-logo-vert-RGB-r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88938"/>
            <a:ext cx="162401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2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BA0C2F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0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Section Break Slide"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88938"/>
            <a:ext cx="16224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9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ondary Section Break Slide"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+mn-lt"/>
                <a:ea typeface="Raleway" charset="0"/>
                <a:cs typeface="Raleway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6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5875"/>
            <a:ext cx="12192000" cy="1706563"/>
          </a:xfrm>
          <a:prstGeom prst="rect">
            <a:avLst/>
          </a:prstGeom>
          <a:solidFill>
            <a:srgbClr val="C3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BSU-logo-horiz-we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5981700"/>
            <a:ext cx="1955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1314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71314"/>
            <a:ext cx="5181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A1FDA6-5211-3A4D-8953-EA8827FDD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96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8C83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968C83"/>
                </a:solidFill>
                <a:latin typeface="Raleway" charset="0"/>
              </a:defRPr>
            </a:lvl1pPr>
          </a:lstStyle>
          <a:p>
            <a:pPr>
              <a:defRPr/>
            </a:pPr>
            <a:fld id="{B477BE95-BAA2-FE4F-9C92-42659BBDB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 cap="all">
          <a:solidFill>
            <a:srgbClr val="BA0C2F"/>
          </a:solidFill>
          <a:latin typeface="+mn-lt"/>
          <a:ea typeface="ＭＳ Ｐゴシック" charset="0"/>
          <a:cs typeface="Raleway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BA0C2F"/>
          </a:solidFill>
          <a:latin typeface="Calibri" charset="0"/>
          <a:ea typeface="ＭＳ Ｐゴシック" charset="0"/>
          <a:cs typeface="Raleway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C3002F"/>
          </a:solidFill>
          <a:latin typeface="Calibri" charset="0"/>
          <a:ea typeface="Raleway" charset="0"/>
          <a:cs typeface="Raleway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54585A"/>
          </a:solidFill>
          <a:latin typeface="+mn-lt"/>
          <a:ea typeface="ＭＳ Ｐゴシック" charset="0"/>
          <a:cs typeface="Open Sans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54585A"/>
          </a:solidFill>
          <a:latin typeface="+mn-lt"/>
          <a:ea typeface="Open Sans" charset="0"/>
          <a:cs typeface="Open Sans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54585A"/>
          </a:solidFill>
          <a:latin typeface="+mn-lt"/>
          <a:ea typeface="Open Sans" charset="0"/>
          <a:cs typeface="Open Sans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4585A"/>
          </a:solidFill>
          <a:latin typeface="+mn-lt"/>
          <a:ea typeface="Open Sans" charset="0"/>
          <a:cs typeface="Open Sans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54585A"/>
          </a:solidFill>
          <a:latin typeface="+mn-lt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88EA31-F894-954B-A131-E9661DDB4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4617" y="1326849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RECRUITMENT GUIDE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8D8DB09-0873-EA4F-AAC8-623E7369A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714449"/>
            <a:ext cx="9144000" cy="683931"/>
          </a:xfrm>
        </p:spPr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Pursue your dreams and study in the United States!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D74DF-B947-9743-BA36-34CFCADBF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80" b="28097"/>
          <a:stretch/>
        </p:blipFill>
        <p:spPr>
          <a:xfrm>
            <a:off x="0" y="2269671"/>
            <a:ext cx="12192000" cy="45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2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2C1F68-150E-D742-B6AF-7D81DF537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702" y="2191605"/>
            <a:ext cx="7714410" cy="3417458"/>
          </a:xfrm>
        </p:spPr>
        <p:txBody>
          <a:bodyPr/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Named “One of the best universities in the Midwest” by the Princeton Review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than 22,500 students enrolled </a:t>
            </a:r>
            <a:r>
              <a:rPr lang="en-US" sz="200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2019-2020  </a:t>
            </a: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Students come from all 50 states and 68 different countries  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190 academic majors, ranging from Art and Architecture to Communication Studies, Health Sciences, Theatre, Dance, Music, Natural Sciences, and Sociology (no Engineering though) </a:t>
            </a: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Propelled by an innovative, immersive approach to education, students experience hands-on, real-world experiences and are encouraged to solve problems for local and global communities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2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sz="900" dirty="0"/>
            </a:br>
            <a:r>
              <a:rPr lang="en-US" sz="1800" b="1" dirty="0" err="1">
                <a:solidFill>
                  <a:srgbClr val="BA0C2F"/>
                </a:solidFill>
              </a:rPr>
              <a:t>bsu.edu</a:t>
            </a:r>
            <a:r>
              <a:rPr lang="en-US" sz="1800" b="1" dirty="0">
                <a:solidFill>
                  <a:srgbClr val="BA0C2F"/>
                </a:solidFill>
              </a:rPr>
              <a:t>/international</a:t>
            </a:r>
            <a:endParaRPr lang="en-US" sz="1800" dirty="0">
              <a:solidFill>
                <a:srgbClr val="BA0C2F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4F3DC2-3E8E-C84F-9DF7-D32351A7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WHY BALL STATE?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A2E3D-F7CE-4440-9B10-4778C3A5FB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A1FDA6-5211-3A4D-8953-EA8827FDD50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6" name="Picture 5" descr="A person wearing a hat&#10;&#10;Description automatically generated">
            <a:extLst>
              <a:ext uri="{FF2B5EF4-FFF2-40B4-BE49-F238E27FC236}">
                <a16:creationId xmlns:a16="http://schemas.microsoft.com/office/drawing/2014/main" id="{96037967-0527-F94C-B4AA-1AC246794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485" y="2063262"/>
            <a:ext cx="2434492" cy="36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3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2C8D3-5A29-5746-88DE-D40DA34FA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250"/>
            <a:ext cx="5181600" cy="4509100"/>
          </a:xfrm>
        </p:spPr>
        <p:txBody>
          <a:bodyPr/>
          <a:lstStyle/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Beautiful campus in Muncie, Indiana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Small college town located a short distance from larger metropolitan cities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Experience all four seasons (spring, summer, fall, winter)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Cutting edge technology powers innovative experiences</a:t>
            </a: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State-of-the-art facilities</a:t>
            </a:r>
          </a:p>
          <a:p>
            <a:pPr marL="0" indent="0">
              <a:buNone/>
            </a:pPr>
            <a:br>
              <a:rPr lang="en-US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dirty="0" err="1">
                <a:solidFill>
                  <a:srgbClr val="BA0C2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bsu.edu</a:t>
            </a:r>
            <a:r>
              <a:rPr lang="en-US" sz="2000" dirty="0">
                <a:solidFill>
                  <a:srgbClr val="BA0C2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/about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0844B0-E5D3-E342-B841-842FAFBB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CAMPUS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5EA4A-0FCE-E64C-A55C-896164241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A1FDA6-5211-3A4D-8953-EA8827FDD50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EDD659-384A-A847-A01C-2142D9FA2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847250"/>
            <a:ext cx="4953000" cy="388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5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5EA4A-0FCE-E64C-A55C-896164241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A1FDA6-5211-3A4D-8953-EA8827FDD50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E7EA28-CBC3-8D4E-AA3D-B4DEBB972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3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0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2C8D3-5A29-5746-88DE-D40DA34FA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1314"/>
            <a:ext cx="4876800" cy="4114800"/>
          </a:xfrm>
        </p:spPr>
        <p:txBody>
          <a:bodyPr/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Hundreds of student organizations and clubs</a:t>
            </a:r>
            <a:b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 arts and cultural events</a:t>
            </a:r>
            <a:b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Recreation and fitness programs</a:t>
            </a:r>
            <a:b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NCAA Division 1 athletic programs</a:t>
            </a:r>
            <a:b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BA0C2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bsu.edu</a:t>
            </a:r>
            <a:r>
              <a:rPr lang="en-US" sz="2400" dirty="0">
                <a:solidFill>
                  <a:srgbClr val="BA0C2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</a:t>
            </a:r>
            <a:r>
              <a:rPr lang="en-US" sz="2400" dirty="0" err="1">
                <a:solidFill>
                  <a:srgbClr val="BA0C2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BennyLink</a:t>
            </a:r>
            <a:endParaRPr lang="en-US" sz="2400" dirty="0">
              <a:solidFill>
                <a:srgbClr val="BA0C2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0844B0-E5D3-E342-B841-842FAFBB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ACTIVITIES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5EA4A-0FCE-E64C-A55C-896164241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A1FDA6-5211-3A4D-8953-EA8827FDD505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5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7A282F07-56F4-D74B-9B30-E42EF7ED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45" y="2071314"/>
            <a:ext cx="4958861" cy="37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6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2C8D3-5A29-5746-88DE-D40DA34FA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1314"/>
            <a:ext cx="5673778" cy="4114800"/>
          </a:xfrm>
        </p:spPr>
        <p:txBody>
          <a:bodyPr/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Beautiful renovated residence halls</a:t>
            </a:r>
            <a:b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University apartments available for qualifying students</a:t>
            </a:r>
            <a:b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Award-winning dining facilities</a:t>
            </a:r>
            <a:b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Fitness rooms and free internet</a:t>
            </a:r>
          </a:p>
          <a:p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BA0C2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bsu.edu</a:t>
            </a:r>
            <a:r>
              <a:rPr lang="en-US" sz="2400" dirty="0">
                <a:solidFill>
                  <a:srgbClr val="BA0C2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/housing</a:t>
            </a:r>
          </a:p>
          <a:p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0844B0-E5D3-E342-B841-842FAFBB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HOUSING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5EA4A-0FCE-E64C-A55C-896164241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A1FDA6-5211-3A4D-8953-EA8827FDD50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24600-7FB4-3048-8193-611531908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6038B4E-C3EE-9846-9450-5BDB4C2CF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170234"/>
            <a:ext cx="4572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9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2C8D3-5A29-5746-88DE-D40DA34FA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1314"/>
            <a:ext cx="5673778" cy="4114800"/>
          </a:xfrm>
        </p:spPr>
        <p:txBody>
          <a:bodyPr/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Scholarships available ranging from $2,000 to $8,000 per year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Scholarships are based off GPA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Graduate Assistantships (GA) available for students working toward an advanced degree</a:t>
            </a:r>
          </a:p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GA’s receive a majority waiver of tuition fees</a:t>
            </a:r>
          </a:p>
          <a:p>
            <a:pPr marL="0" indent="0">
              <a:buNone/>
            </a:pP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BA0C2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bsu.edu</a:t>
            </a:r>
            <a:r>
              <a:rPr lang="en-US" sz="2400" dirty="0">
                <a:solidFill>
                  <a:srgbClr val="BA0C2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/international</a:t>
            </a:r>
          </a:p>
          <a:p>
            <a:endParaRPr lang="en-US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0844B0-E5D3-E342-B841-842FAFBB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SCHOLARSHIPS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5EA4A-0FCE-E64C-A55C-896164241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A1FDA6-5211-3A4D-8953-EA8827FDD50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1B92C3C1-B4A3-1844-B867-D241FD0F7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518" y="2071314"/>
            <a:ext cx="4695958" cy="30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844B0-E5D3-E342-B841-842FAFBB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 COST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5EA4A-0FCE-E64C-A55C-896164241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A1FDA6-5211-3A4D-8953-EA8827FDD50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84797B-E978-B241-9835-727F06137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242" y="1777584"/>
            <a:ext cx="7540128" cy="49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07704"/>
      </p:ext>
    </p:extLst>
  </p:cSld>
  <p:clrMapOvr>
    <a:masterClrMapping/>
  </p:clrMapOvr>
</p:sld>
</file>

<file path=ppt/theme/theme1.xml><?xml version="1.0" encoding="utf-8"?>
<a:theme xmlns:a="http://schemas.openxmlformats.org/drawingml/2006/main" name="BSU_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U_PP" id="{38E9C13C-0431-0E48-8B1D-DA6C3C52926F}" vid="{A08AC0A5-A201-0241-89BF-991E16A3D0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BSU_PP</Template>
  <TotalTime>121</TotalTime>
  <Words>277</Words>
  <Application>Microsoft Macintosh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 Neue</vt:lpstr>
      <vt:lpstr>Raleway</vt:lpstr>
      <vt:lpstr>BSU_PP</vt:lpstr>
      <vt:lpstr>RECRUITMENT GUIDE</vt:lpstr>
      <vt:lpstr>WHY BALL STATE?</vt:lpstr>
      <vt:lpstr>OUR CAMPUS</vt:lpstr>
      <vt:lpstr>PowerPoint Presentation</vt:lpstr>
      <vt:lpstr>OUR ACTIVITIES</vt:lpstr>
      <vt:lpstr>OUR HOUSING</vt:lpstr>
      <vt:lpstr>OUR SCHOLARSHIPS</vt:lpstr>
      <vt:lpstr>OUR COST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GUIDE</dc:title>
  <dc:subject/>
  <dc:creator>Adams, Frankie</dc:creator>
  <cp:keywords/>
  <dc:description>tns</dc:description>
  <cp:lastModifiedBy>Leusmann, Harald</cp:lastModifiedBy>
  <cp:revision>20</cp:revision>
  <cp:lastPrinted>2017-10-09T20:28:58Z</cp:lastPrinted>
  <dcterms:created xsi:type="dcterms:W3CDTF">2018-03-14T13:32:31Z</dcterms:created>
  <dcterms:modified xsi:type="dcterms:W3CDTF">2020-04-09T15:41:24Z</dcterms:modified>
  <cp:category/>
</cp:coreProperties>
</file>