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12"/>
    <p:restoredTop sz="94737"/>
  </p:normalViewPr>
  <p:slideViewPr>
    <p:cSldViewPr snapToGrid="0" snapToObjects="1">
      <p:cViewPr varScale="1">
        <p:scale>
          <a:sx n="59" d="100"/>
          <a:sy n="59" d="100"/>
        </p:scale>
        <p:origin x="2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E374-E001-8F4F-B8C7-A70FB424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AB7E3-1553-EA41-846A-1FC21AE15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B91CA-F018-D640-BD73-10E4876F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C033-C98D-E146-A3BA-9F031CEB700D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D1108-232E-D442-823B-5607251F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0880E-CF70-F047-A088-0E2BC4E5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533C-1BBD-7443-B3B0-00FC6DD4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9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750F-969F-5C4F-981F-3E8BA992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F53C3-E69D-8D4B-B1D9-48FC336EE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A03A5-FE90-3243-9008-81BD3178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C033-C98D-E146-A3BA-9F031CEB700D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005CF-283E-8C47-B467-56D893FD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2BB8-D8F1-574A-B911-F6FF4C9B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533C-1BBD-7443-B3B0-00FC6DD4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6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1D223-3BE0-7A49-AA5D-983D55A9C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AA52E-227D-9A4B-A691-1AA9A4021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245A8-7435-114D-B23E-64DD0436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C033-C98D-E146-A3BA-9F031CEB700D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C5450-31A5-1149-BB5E-BB151996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9FFA4-2F10-4942-A1E9-B5808B21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533C-1BBD-7443-B3B0-00FC6DD4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CA314-6EF8-A84F-946F-F1D821E7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D5FEB-92E0-FF4A-BA35-A62E2AA14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3E2FA-BE8B-9141-9C8F-EFCD666A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C033-C98D-E146-A3BA-9F031CEB700D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F2D0D-D905-1248-BE72-B9525821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90D51-EEDB-B14C-AFB3-1F56AA94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533C-1BBD-7443-B3B0-00FC6DD4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2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17C7-A2CE-CD4D-9D80-50007D17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45804-CAA5-4640-9AA1-226047593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B6B5E-00F0-3846-8B7D-3FA294B7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C033-C98D-E146-A3BA-9F031CEB700D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50FE9-5172-DD4B-9AB2-989CEE23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CE4E0-2037-A949-B423-4ACB9B69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533C-1BBD-7443-B3B0-00FC6DD4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8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EF2C-B69B-4A46-BDA5-582A04DA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DD42B-A178-7F4A-8E61-2BEA3C9B8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FDAE5-AF70-5844-8F4B-BEE213C76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B1F8D-63F0-3842-8D64-89780E98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C033-C98D-E146-A3BA-9F031CEB700D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CA3DE-0AF3-574B-AC8E-BA7DB919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11ACE-D3CA-5D4F-B5CE-A2BBA4B6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533C-1BBD-7443-B3B0-00FC6DD4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99EF-FE1B-934C-A47E-6D9AF5F3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1248-C912-AD40-B816-DBF49CD17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6D204-A42E-C943-B193-369F41D10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81541-6396-0842-959F-120C073EB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583B96-63F5-F149-9B6A-16CB76C22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1990E-5A98-A040-84BD-8B486DB5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C033-C98D-E146-A3BA-9F031CEB700D}" type="datetimeFigureOut">
              <a:rPr lang="en-US" smtClean="0"/>
              <a:t>4/9/20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739C4-8774-4543-B286-A1463B42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BC72C-A084-7345-9B6E-FD09FA2D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533C-1BBD-7443-B3B0-00FC6DD4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8F68D-A4CC-D946-968A-33FFDE78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0BE5E-3872-D145-8AE5-D82F2523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C033-C98D-E146-A3BA-9F031CEB700D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44EFF-2CF6-D645-B08A-4AF646DC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7BFAE-5156-1E40-A0CD-2DB066A4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533C-1BBD-7443-B3B0-00FC6DD4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B9995-06EE-D944-9D93-410FD42D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C033-C98D-E146-A3BA-9F031CEB700D}" type="datetimeFigureOut">
              <a:rPr lang="en-US" smtClean="0"/>
              <a:t>4/9/20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B45A9-766F-7A47-8288-FAC8B82B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47545-52F3-904F-82B1-D2BC0716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533C-1BBD-7443-B3B0-00FC6DD4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2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FB86-044B-B14A-B9BE-2BA34235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367C-CF13-B64E-814B-38A9A5C55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F0E0F-BC5F-3746-8CC0-B354B755C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A9CE8-29A8-6442-9F83-E2F6CA60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C033-C98D-E146-A3BA-9F031CEB700D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81343-07F4-184D-B729-24EDF373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369C7-0D4D-294A-95C3-DF6F7DFF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533C-1BBD-7443-B3B0-00FC6DD4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3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EDF7-6CA7-C648-8B94-600A5D18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6AD5A9-36CF-E148-9176-A7E3AA12D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2896B-2761-3341-9BFA-ABA38B3C3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94118-A6BC-3944-B297-046BDCC6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C033-C98D-E146-A3BA-9F031CEB700D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DF27D-4901-3842-8809-2A21A2B2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E86E8-F8C7-8F4C-B926-D27907D2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533C-1BBD-7443-B3B0-00FC6DD4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9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C7E3D-ADF5-6847-B5C6-D011EBC7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C74F2-5672-0F49-A254-3AB8E8405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0422-26F9-4047-B36F-5C32733F1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4C033-C98D-E146-A3BA-9F031CEB700D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F580A-3FCA-9747-9175-16B7E0ECC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DD3F5-4226-CE4F-9E46-8C4E8FE07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533C-1BBD-7443-B3B0-00FC6DD4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51AF7AD-09AF-3A44-858D-E1FA1F550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2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man, table, computer&#10;&#10;Description automatically generated">
            <a:extLst>
              <a:ext uri="{FF2B5EF4-FFF2-40B4-BE49-F238E27FC236}">
                <a16:creationId xmlns:a16="http://schemas.microsoft.com/office/drawing/2014/main" id="{DF5630B6-74BF-4941-B7A2-F0206143C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9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81AE01DD-079B-7F4B-9515-4ECD3BA1E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5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1754FEBB-C47C-C149-A7B4-D86920A8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people, sign, city&#10;&#10;Description automatically generated">
            <a:extLst>
              <a:ext uri="{FF2B5EF4-FFF2-40B4-BE49-F238E27FC236}">
                <a16:creationId xmlns:a16="http://schemas.microsoft.com/office/drawing/2014/main" id="{6838925A-03D2-8443-B120-24830D525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7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9A6AAC-3617-CD48-ADEC-8C5402E87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43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7217AC-698B-C945-A2D5-B71403DA0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E19593F-E0C4-D84D-8C31-B8A37C038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1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4BAAD35A-860E-CE48-A350-0442B830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8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8E7EEFCE-B56A-604E-BCEB-0E6B04D4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8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port, man, game&#10;&#10;Description automatically generated">
            <a:extLst>
              <a:ext uri="{FF2B5EF4-FFF2-40B4-BE49-F238E27FC236}">
                <a16:creationId xmlns:a16="http://schemas.microsoft.com/office/drawing/2014/main" id="{85EBDC6E-BED0-6F41-A0CD-6486FE882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7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484BC17C-0C5A-F047-82C8-FB7A63A7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81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6E3088-AC08-EF4D-895B-F5F127BA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2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013EFF-A6EF-7A4B-93F5-177474BCB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63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891853-2226-894C-9CD8-41D3976B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51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DCF252-3B3B-774B-9388-56BB33D4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84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4795ED-6CA9-E94C-A528-0C109AB1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98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93BD3C-EB8C-C44D-B704-321E24496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44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5A9D28-DDA0-A041-AED1-619A03999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5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27366417-818D-C244-8D55-878C5EA75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5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city&#10;&#10;Description automatically generated">
            <a:extLst>
              <a:ext uri="{FF2B5EF4-FFF2-40B4-BE49-F238E27FC236}">
                <a16:creationId xmlns:a16="http://schemas.microsoft.com/office/drawing/2014/main" id="{6CFEC78B-286F-924B-8816-E57BEF06B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4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man, sign, woman&#10;&#10;Description automatically generated">
            <a:extLst>
              <a:ext uri="{FF2B5EF4-FFF2-40B4-BE49-F238E27FC236}">
                <a16:creationId xmlns:a16="http://schemas.microsoft.com/office/drawing/2014/main" id="{22FC0B4F-72B2-3049-9527-1C3B6487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8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riding&#10;&#10;Description automatically generated">
            <a:extLst>
              <a:ext uri="{FF2B5EF4-FFF2-40B4-BE49-F238E27FC236}">
                <a16:creationId xmlns:a16="http://schemas.microsoft.com/office/drawing/2014/main" id="{18E72F38-1695-A147-BF7A-7D968554A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showing, different, grass&#10;&#10;Description automatically generated">
            <a:extLst>
              <a:ext uri="{FF2B5EF4-FFF2-40B4-BE49-F238E27FC236}">
                <a16:creationId xmlns:a16="http://schemas.microsoft.com/office/drawing/2014/main" id="{BE1A3B31-DFBA-A540-BBA5-71826FCCF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5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8F396FB-47FB-9E4D-AE42-BD17053F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1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5C2621F1-B8AB-9644-B100-03B79400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6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Murphy</dc:creator>
  <cp:lastModifiedBy>Hannah Murphy</cp:lastModifiedBy>
  <cp:revision>2</cp:revision>
  <dcterms:created xsi:type="dcterms:W3CDTF">2020-04-09T18:09:48Z</dcterms:created>
  <dcterms:modified xsi:type="dcterms:W3CDTF">2020-04-09T18:15:04Z</dcterms:modified>
</cp:coreProperties>
</file>