
<file path=[Content_Types].xml><?xml version="1.0" encoding="utf-8"?>
<Types xmlns="http://schemas.openxmlformats.org/package/2006/content-types"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2"/>
  </p:notesMasterIdLst>
  <p:sldIdLst>
    <p:sldId id="256" r:id="rId5"/>
    <p:sldId id="263" r:id="rId6"/>
    <p:sldId id="264" r:id="rId7"/>
    <p:sldId id="265" r:id="rId8"/>
    <p:sldId id="258" r:id="rId9"/>
    <p:sldId id="290" r:id="rId10"/>
    <p:sldId id="267" r:id="rId11"/>
    <p:sldId id="293" r:id="rId12"/>
    <p:sldId id="289" r:id="rId13"/>
    <p:sldId id="266" r:id="rId14"/>
    <p:sldId id="280" r:id="rId15"/>
    <p:sldId id="1193" r:id="rId16"/>
    <p:sldId id="1192" r:id="rId17"/>
    <p:sldId id="268" r:id="rId18"/>
    <p:sldId id="262" r:id="rId19"/>
    <p:sldId id="274" r:id="rId20"/>
    <p:sldId id="275" r:id="rId21"/>
    <p:sldId id="276" r:id="rId22"/>
    <p:sldId id="273" r:id="rId23"/>
    <p:sldId id="278" r:id="rId24"/>
    <p:sldId id="292" r:id="rId25"/>
    <p:sldId id="285" r:id="rId26"/>
    <p:sldId id="279" r:id="rId27"/>
    <p:sldId id="1190" r:id="rId28"/>
    <p:sldId id="1191" r:id="rId29"/>
    <p:sldId id="277" r:id="rId30"/>
    <p:sldId id="291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DDBCE6F-99DB-4B70-A119-4EE1452F2EEA}" v="274" dt="2020-04-12T11:01:17.288"/>
    <p1510:client id="{C7E89464-CBD7-477C-92D9-68597C109211}" v="345" dt="2020-04-13T06:25:46.18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500" autoAdjust="0"/>
    <p:restoredTop sz="94434" autoAdjust="0"/>
  </p:normalViewPr>
  <p:slideViewPr>
    <p:cSldViewPr snapToGrid="0">
      <p:cViewPr varScale="1">
        <p:scale>
          <a:sx n="68" d="100"/>
          <a:sy n="68" d="100"/>
        </p:scale>
        <p:origin x="51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21" Type="http://schemas.openxmlformats.org/officeDocument/2006/relationships/slide" Target="slides/slide17.xml"/><Relationship Id="rId34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presProps" Target="presProps.xml"/><Relationship Id="rId38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notesMaster" Target="notesMasters/notesMaster1.xml"/><Relationship Id="rId37" Type="http://schemas.microsoft.com/office/2016/11/relationships/changesInfo" Target="changesInfos/changesInfo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theme" Target="theme/theme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ishlay Kishore [MAHE Dubai]" userId="d5567fbd-3ab1-4c80-900c-5b60464e4275" providerId="ADAL" clId="{4DDBCE6F-99DB-4B70-A119-4EE1452F2EEA}"/>
    <pc:docChg chg="undo custSel mod addSld delSld modSld sldOrd">
      <pc:chgData name="Kishlay Kishore [MAHE Dubai]" userId="d5567fbd-3ab1-4c80-900c-5b60464e4275" providerId="ADAL" clId="{4DDBCE6F-99DB-4B70-A119-4EE1452F2EEA}" dt="2020-04-12T11:01:25.205" v="1120" actId="1076"/>
      <pc:docMkLst>
        <pc:docMk/>
      </pc:docMkLst>
      <pc:sldChg chg="addSp modSp add del">
        <pc:chgData name="Kishlay Kishore [MAHE Dubai]" userId="d5567fbd-3ab1-4c80-900c-5b60464e4275" providerId="ADAL" clId="{4DDBCE6F-99DB-4B70-A119-4EE1452F2EEA}" dt="2020-04-12T08:48:29.148" v="213" actId="47"/>
        <pc:sldMkLst>
          <pc:docMk/>
          <pc:sldMk cId="230419866" sldId="256"/>
        </pc:sldMkLst>
        <pc:spChg chg="add mod">
          <ac:chgData name="Kishlay Kishore [MAHE Dubai]" userId="d5567fbd-3ab1-4c80-900c-5b60464e4275" providerId="ADAL" clId="{4DDBCE6F-99DB-4B70-A119-4EE1452F2EEA}" dt="2020-04-12T05:53:36.193" v="208" actId="1038"/>
          <ac:spMkLst>
            <pc:docMk/>
            <pc:sldMk cId="230419866" sldId="256"/>
            <ac:spMk id="2" creationId="{9B1F9015-D121-4550-A143-760D569DCE19}"/>
          </ac:spMkLst>
        </pc:spChg>
      </pc:sldChg>
      <pc:sldChg chg="modSp mod setBg">
        <pc:chgData name="Kishlay Kishore [MAHE Dubai]" userId="d5567fbd-3ab1-4c80-900c-5b60464e4275" providerId="ADAL" clId="{4DDBCE6F-99DB-4B70-A119-4EE1452F2EEA}" dt="2020-04-12T05:48:47.902" v="200" actId="20577"/>
        <pc:sldMkLst>
          <pc:docMk/>
          <pc:sldMk cId="1916787777" sldId="258"/>
        </pc:sldMkLst>
        <pc:spChg chg="mod">
          <ac:chgData name="Kishlay Kishore [MAHE Dubai]" userId="d5567fbd-3ab1-4c80-900c-5b60464e4275" providerId="ADAL" clId="{4DDBCE6F-99DB-4B70-A119-4EE1452F2EEA}" dt="2020-04-12T05:48:35.458" v="198" actId="26606"/>
          <ac:spMkLst>
            <pc:docMk/>
            <pc:sldMk cId="1916787777" sldId="258"/>
            <ac:spMk id="3" creationId="{00000000-0000-0000-0000-000000000000}"/>
          </ac:spMkLst>
        </pc:spChg>
        <pc:spChg chg="mod">
          <ac:chgData name="Kishlay Kishore [MAHE Dubai]" userId="d5567fbd-3ab1-4c80-900c-5b60464e4275" providerId="ADAL" clId="{4DDBCE6F-99DB-4B70-A119-4EE1452F2EEA}" dt="2020-04-12T05:48:47.902" v="200" actId="20577"/>
          <ac:spMkLst>
            <pc:docMk/>
            <pc:sldMk cId="1916787777" sldId="258"/>
            <ac:spMk id="4" creationId="{00000000-0000-0000-0000-000000000000}"/>
          </ac:spMkLst>
        </pc:spChg>
        <pc:picChg chg="mod ord">
          <ac:chgData name="Kishlay Kishore [MAHE Dubai]" userId="d5567fbd-3ab1-4c80-900c-5b60464e4275" providerId="ADAL" clId="{4DDBCE6F-99DB-4B70-A119-4EE1452F2EEA}" dt="2020-04-12T05:48:35.458" v="198" actId="26606"/>
          <ac:picMkLst>
            <pc:docMk/>
            <pc:sldMk cId="1916787777" sldId="258"/>
            <ac:picMk id="2" creationId="{00000000-0000-0000-0000-000000000000}"/>
          </ac:picMkLst>
        </pc:picChg>
      </pc:sldChg>
      <pc:sldChg chg="modSp">
        <pc:chgData name="Kishlay Kishore [MAHE Dubai]" userId="d5567fbd-3ab1-4c80-900c-5b60464e4275" providerId="ADAL" clId="{4DDBCE6F-99DB-4B70-A119-4EE1452F2EEA}" dt="2020-04-12T10:29:30.620" v="799" actId="1076"/>
        <pc:sldMkLst>
          <pc:docMk/>
          <pc:sldMk cId="3781210282" sldId="273"/>
        </pc:sldMkLst>
        <pc:graphicFrameChg chg="mod">
          <ac:chgData name="Kishlay Kishore [MAHE Dubai]" userId="d5567fbd-3ab1-4c80-900c-5b60464e4275" providerId="ADAL" clId="{4DDBCE6F-99DB-4B70-A119-4EE1452F2EEA}" dt="2020-04-12T10:29:30.620" v="799" actId="1076"/>
          <ac:graphicFrameMkLst>
            <pc:docMk/>
            <pc:sldMk cId="3781210282" sldId="273"/>
            <ac:graphicFrameMk id="20" creationId="{00000000-0000-0000-0000-000000000000}"/>
          </ac:graphicFrameMkLst>
        </pc:graphicFrameChg>
      </pc:sldChg>
      <pc:sldChg chg="ord">
        <pc:chgData name="Kishlay Kishore [MAHE Dubai]" userId="d5567fbd-3ab1-4c80-900c-5b60464e4275" providerId="ADAL" clId="{4DDBCE6F-99DB-4B70-A119-4EE1452F2EEA}" dt="2020-04-12T08:48:50.305" v="216"/>
        <pc:sldMkLst>
          <pc:docMk/>
          <pc:sldMk cId="2678966186" sldId="277"/>
        </pc:sldMkLst>
      </pc:sldChg>
      <pc:sldChg chg="modSp">
        <pc:chgData name="Kishlay Kishore [MAHE Dubai]" userId="d5567fbd-3ab1-4c80-900c-5b60464e4275" providerId="ADAL" clId="{4DDBCE6F-99DB-4B70-A119-4EE1452F2EEA}" dt="2020-04-12T09:15:32.381" v="531" actId="20577"/>
        <pc:sldMkLst>
          <pc:docMk/>
          <pc:sldMk cId="444702979" sldId="278"/>
        </pc:sldMkLst>
        <pc:graphicFrameChg chg="mod">
          <ac:chgData name="Kishlay Kishore [MAHE Dubai]" userId="d5567fbd-3ab1-4c80-900c-5b60464e4275" providerId="ADAL" clId="{4DDBCE6F-99DB-4B70-A119-4EE1452F2EEA}" dt="2020-04-12T09:15:32.381" v="531" actId="20577"/>
          <ac:graphicFrameMkLst>
            <pc:docMk/>
            <pc:sldMk cId="444702979" sldId="278"/>
            <ac:graphicFrameMk id="2" creationId="{00000000-0000-0000-0000-000000000000}"/>
          </ac:graphicFrameMkLst>
        </pc:graphicFrameChg>
        <pc:picChg chg="mod">
          <ac:chgData name="Kishlay Kishore [MAHE Dubai]" userId="d5567fbd-3ab1-4c80-900c-5b60464e4275" providerId="ADAL" clId="{4DDBCE6F-99DB-4B70-A119-4EE1452F2EEA}" dt="2020-04-12T09:15:17.623" v="529" actId="1038"/>
          <ac:picMkLst>
            <pc:docMk/>
            <pc:sldMk cId="444702979" sldId="278"/>
            <ac:picMk id="4098" creationId="{00000000-0000-0000-0000-000000000000}"/>
          </ac:picMkLst>
        </pc:picChg>
      </pc:sldChg>
      <pc:sldChg chg="modSp ord">
        <pc:chgData name="Kishlay Kishore [MAHE Dubai]" userId="d5567fbd-3ab1-4c80-900c-5b60464e4275" providerId="ADAL" clId="{4DDBCE6F-99DB-4B70-A119-4EE1452F2EEA}" dt="2020-04-12T09:16:24.849" v="616" actId="20577"/>
        <pc:sldMkLst>
          <pc:docMk/>
          <pc:sldMk cId="896460871" sldId="279"/>
        </pc:sldMkLst>
        <pc:spChg chg="mod">
          <ac:chgData name="Kishlay Kishore [MAHE Dubai]" userId="d5567fbd-3ab1-4c80-900c-5b60464e4275" providerId="ADAL" clId="{4DDBCE6F-99DB-4B70-A119-4EE1452F2EEA}" dt="2020-04-12T09:16:24.849" v="616" actId="20577"/>
          <ac:spMkLst>
            <pc:docMk/>
            <pc:sldMk cId="896460871" sldId="279"/>
            <ac:spMk id="21" creationId="{00000000-0000-0000-0000-000000000000}"/>
          </ac:spMkLst>
        </pc:spChg>
      </pc:sldChg>
      <pc:sldChg chg="addSp delSp modSp">
        <pc:chgData name="Kishlay Kishore [MAHE Dubai]" userId="d5567fbd-3ab1-4c80-900c-5b60464e4275" providerId="ADAL" clId="{4DDBCE6F-99DB-4B70-A119-4EE1452F2EEA}" dt="2020-04-12T09:13:14.983" v="304" actId="1076"/>
        <pc:sldMkLst>
          <pc:docMk/>
          <pc:sldMk cId="3974411901" sldId="280"/>
        </pc:sldMkLst>
        <pc:spChg chg="mod">
          <ac:chgData name="Kishlay Kishore [MAHE Dubai]" userId="d5567fbd-3ab1-4c80-900c-5b60464e4275" providerId="ADAL" clId="{4DDBCE6F-99DB-4B70-A119-4EE1452F2EEA}" dt="2020-04-12T09:12:15.148" v="275" actId="1076"/>
          <ac:spMkLst>
            <pc:docMk/>
            <pc:sldMk cId="3974411901" sldId="280"/>
            <ac:spMk id="10" creationId="{00000000-0000-0000-0000-000000000000}"/>
          </ac:spMkLst>
        </pc:spChg>
        <pc:spChg chg="mod">
          <ac:chgData name="Kishlay Kishore [MAHE Dubai]" userId="d5567fbd-3ab1-4c80-900c-5b60464e4275" providerId="ADAL" clId="{4DDBCE6F-99DB-4B70-A119-4EE1452F2EEA}" dt="2020-04-12T09:13:14.983" v="304" actId="1076"/>
          <ac:spMkLst>
            <pc:docMk/>
            <pc:sldMk cId="3974411901" sldId="280"/>
            <ac:spMk id="11" creationId="{00000000-0000-0000-0000-000000000000}"/>
          </ac:spMkLst>
        </pc:spChg>
        <pc:spChg chg="mod">
          <ac:chgData name="Kishlay Kishore [MAHE Dubai]" userId="d5567fbd-3ab1-4c80-900c-5b60464e4275" providerId="ADAL" clId="{4DDBCE6F-99DB-4B70-A119-4EE1452F2EEA}" dt="2020-04-12T09:13:10.468" v="303" actId="1076"/>
          <ac:spMkLst>
            <pc:docMk/>
            <pc:sldMk cId="3974411901" sldId="280"/>
            <ac:spMk id="12" creationId="{00000000-0000-0000-0000-000000000000}"/>
          </ac:spMkLst>
        </pc:spChg>
        <pc:spChg chg="add mod">
          <ac:chgData name="Kishlay Kishore [MAHE Dubai]" userId="d5567fbd-3ab1-4c80-900c-5b60464e4275" providerId="ADAL" clId="{4DDBCE6F-99DB-4B70-A119-4EE1452F2EEA}" dt="2020-04-12T09:12:38.219" v="296" actId="20577"/>
          <ac:spMkLst>
            <pc:docMk/>
            <pc:sldMk cId="3974411901" sldId="280"/>
            <ac:spMk id="15" creationId="{55D5CE4E-2722-45E3-8DBE-723DD470A2C6}"/>
          </ac:spMkLst>
        </pc:spChg>
        <pc:spChg chg="add mod">
          <ac:chgData name="Kishlay Kishore [MAHE Dubai]" userId="d5567fbd-3ab1-4c80-900c-5b60464e4275" providerId="ADAL" clId="{4DDBCE6F-99DB-4B70-A119-4EE1452F2EEA}" dt="2020-04-12T09:13:04.509" v="302" actId="20577"/>
          <ac:spMkLst>
            <pc:docMk/>
            <pc:sldMk cId="3974411901" sldId="280"/>
            <ac:spMk id="16" creationId="{424F11CE-9F5C-48F6-9631-9F61391DA047}"/>
          </ac:spMkLst>
        </pc:spChg>
        <pc:picChg chg="add del mod">
          <ac:chgData name="Kishlay Kishore [MAHE Dubai]" userId="d5567fbd-3ab1-4c80-900c-5b60464e4275" providerId="ADAL" clId="{4DDBCE6F-99DB-4B70-A119-4EE1452F2EEA}" dt="2020-04-12T09:10:31.381" v="236" actId="478"/>
          <ac:picMkLst>
            <pc:docMk/>
            <pc:sldMk cId="3974411901" sldId="280"/>
            <ac:picMk id="3" creationId="{5F90CDBA-32CA-4277-9E4E-448F0BB4C343}"/>
          </ac:picMkLst>
        </pc:picChg>
        <pc:picChg chg="add mod">
          <ac:chgData name="Kishlay Kishore [MAHE Dubai]" userId="d5567fbd-3ab1-4c80-900c-5b60464e4275" providerId="ADAL" clId="{4DDBCE6F-99DB-4B70-A119-4EE1452F2EEA}" dt="2020-04-12T09:11:58.698" v="272" actId="1035"/>
          <ac:picMkLst>
            <pc:docMk/>
            <pc:sldMk cId="3974411901" sldId="280"/>
            <ac:picMk id="5" creationId="{DAE4E582-955D-486B-A7A0-903C2673B960}"/>
          </ac:picMkLst>
        </pc:picChg>
        <pc:picChg chg="mod">
          <ac:chgData name="Kishlay Kishore [MAHE Dubai]" userId="d5567fbd-3ab1-4c80-900c-5b60464e4275" providerId="ADAL" clId="{4DDBCE6F-99DB-4B70-A119-4EE1452F2EEA}" dt="2020-04-12T09:12:20.167" v="276" actId="1076"/>
          <ac:picMkLst>
            <pc:docMk/>
            <pc:sldMk cId="3974411901" sldId="280"/>
            <ac:picMk id="6" creationId="{00000000-0000-0000-0000-000000000000}"/>
          </ac:picMkLst>
        </pc:picChg>
        <pc:picChg chg="mod">
          <ac:chgData name="Kishlay Kishore [MAHE Dubai]" userId="d5567fbd-3ab1-4c80-900c-5b60464e4275" providerId="ADAL" clId="{4DDBCE6F-99DB-4B70-A119-4EE1452F2EEA}" dt="2020-04-12T09:11:22.418" v="263" actId="1036"/>
          <ac:picMkLst>
            <pc:docMk/>
            <pc:sldMk cId="3974411901" sldId="280"/>
            <ac:picMk id="7" creationId="{00000000-0000-0000-0000-000000000000}"/>
          </ac:picMkLst>
        </pc:picChg>
        <pc:picChg chg="mod">
          <ac:chgData name="Kishlay Kishore [MAHE Dubai]" userId="d5567fbd-3ab1-4c80-900c-5b60464e4275" providerId="ADAL" clId="{4DDBCE6F-99DB-4B70-A119-4EE1452F2EEA}" dt="2020-04-12T09:11:19.181" v="262" actId="1036"/>
          <ac:picMkLst>
            <pc:docMk/>
            <pc:sldMk cId="3974411901" sldId="280"/>
            <ac:picMk id="8" creationId="{00000000-0000-0000-0000-000000000000}"/>
          </ac:picMkLst>
        </pc:picChg>
        <pc:picChg chg="mod">
          <ac:chgData name="Kishlay Kishore [MAHE Dubai]" userId="d5567fbd-3ab1-4c80-900c-5b60464e4275" providerId="ADAL" clId="{4DDBCE6F-99DB-4B70-A119-4EE1452F2EEA}" dt="2020-04-12T09:11:19.181" v="262" actId="1036"/>
          <ac:picMkLst>
            <pc:docMk/>
            <pc:sldMk cId="3974411901" sldId="280"/>
            <ac:picMk id="9" creationId="{00000000-0000-0000-0000-000000000000}"/>
          </ac:picMkLst>
        </pc:picChg>
      </pc:sldChg>
      <pc:sldChg chg="addSp modSp ord">
        <pc:chgData name="Kishlay Kishore [MAHE Dubai]" userId="d5567fbd-3ab1-4c80-900c-5b60464e4275" providerId="ADAL" clId="{4DDBCE6F-99DB-4B70-A119-4EE1452F2EEA}" dt="2020-04-12T10:40:45.465" v="811" actId="1076"/>
        <pc:sldMkLst>
          <pc:docMk/>
          <pc:sldMk cId="3166495553" sldId="285"/>
        </pc:sldMkLst>
        <pc:picChg chg="add mod">
          <ac:chgData name="Kishlay Kishore [MAHE Dubai]" userId="d5567fbd-3ab1-4c80-900c-5b60464e4275" providerId="ADAL" clId="{4DDBCE6F-99DB-4B70-A119-4EE1452F2EEA}" dt="2020-04-12T10:40:38.590" v="810" actId="1076"/>
          <ac:picMkLst>
            <pc:docMk/>
            <pc:sldMk cId="3166495553" sldId="285"/>
            <ac:picMk id="3" creationId="{6BA0DB02-E49D-4308-8146-28A69F383896}"/>
          </ac:picMkLst>
        </pc:picChg>
        <pc:picChg chg="mod">
          <ac:chgData name="Kishlay Kishore [MAHE Dubai]" userId="d5567fbd-3ab1-4c80-900c-5b60464e4275" providerId="ADAL" clId="{4DDBCE6F-99DB-4B70-A119-4EE1452F2EEA}" dt="2020-04-12T10:40:45.465" v="811" actId="1076"/>
          <ac:picMkLst>
            <pc:docMk/>
            <pc:sldMk cId="3166495553" sldId="285"/>
            <ac:picMk id="25" creationId="{B4802130-49EC-4754-92F7-0E88A2A75E2F}"/>
          </ac:picMkLst>
        </pc:picChg>
      </pc:sldChg>
      <pc:sldChg chg="del">
        <pc:chgData name="Kishlay Kishore [MAHE Dubai]" userId="d5567fbd-3ab1-4c80-900c-5b60464e4275" providerId="ADAL" clId="{4DDBCE6F-99DB-4B70-A119-4EE1452F2EEA}" dt="2020-04-12T08:48:39.532" v="214" actId="47"/>
        <pc:sldMkLst>
          <pc:docMk/>
          <pc:sldMk cId="1312875482" sldId="286"/>
        </pc:sldMkLst>
      </pc:sldChg>
      <pc:sldChg chg="ord">
        <pc:chgData name="Kishlay Kishore [MAHE Dubai]" userId="d5567fbd-3ab1-4c80-900c-5b60464e4275" providerId="ADAL" clId="{4DDBCE6F-99DB-4B70-A119-4EE1452F2EEA}" dt="2020-04-12T08:51:42.072" v="220"/>
        <pc:sldMkLst>
          <pc:docMk/>
          <pc:sldMk cId="1616537793" sldId="292"/>
        </pc:sldMkLst>
      </pc:sldChg>
      <pc:sldChg chg="addSp delSp modSp add">
        <pc:chgData name="Kishlay Kishore [MAHE Dubai]" userId="d5567fbd-3ab1-4c80-900c-5b60464e4275" providerId="ADAL" clId="{4DDBCE6F-99DB-4B70-A119-4EE1452F2EEA}" dt="2020-04-12T05:45:34.485" v="194" actId="113"/>
        <pc:sldMkLst>
          <pc:docMk/>
          <pc:sldMk cId="2027021373" sldId="293"/>
        </pc:sldMkLst>
        <pc:spChg chg="del">
          <ac:chgData name="Kishlay Kishore [MAHE Dubai]" userId="d5567fbd-3ab1-4c80-900c-5b60464e4275" providerId="ADAL" clId="{4DDBCE6F-99DB-4B70-A119-4EE1452F2EEA}" dt="2020-04-12T05:43:39.216" v="2" actId="478"/>
          <ac:spMkLst>
            <pc:docMk/>
            <pc:sldMk cId="2027021373" sldId="293"/>
            <ac:spMk id="2" creationId="{45A092D4-C893-47A4-9D6C-A06CF4329C23}"/>
          </ac:spMkLst>
        </pc:spChg>
        <pc:spChg chg="del">
          <ac:chgData name="Kishlay Kishore [MAHE Dubai]" userId="d5567fbd-3ab1-4c80-900c-5b60464e4275" providerId="ADAL" clId="{4DDBCE6F-99DB-4B70-A119-4EE1452F2EEA}" dt="2020-04-12T05:43:36.709" v="1" actId="478"/>
          <ac:spMkLst>
            <pc:docMk/>
            <pc:sldMk cId="2027021373" sldId="293"/>
            <ac:spMk id="5" creationId="{AC4C8699-86FC-407F-B4D0-0F196B7DEE09}"/>
          </ac:spMkLst>
        </pc:spChg>
        <pc:spChg chg="del">
          <ac:chgData name="Kishlay Kishore [MAHE Dubai]" userId="d5567fbd-3ab1-4c80-900c-5b60464e4275" providerId="ADAL" clId="{4DDBCE6F-99DB-4B70-A119-4EE1452F2EEA}" dt="2020-04-12T05:43:36.709" v="1" actId="478"/>
          <ac:spMkLst>
            <pc:docMk/>
            <pc:sldMk cId="2027021373" sldId="293"/>
            <ac:spMk id="7" creationId="{0044546D-0137-4CC9-A465-0C5EB70E3659}"/>
          </ac:spMkLst>
        </pc:spChg>
        <pc:spChg chg="mod">
          <ac:chgData name="Kishlay Kishore [MAHE Dubai]" userId="d5567fbd-3ab1-4c80-900c-5b60464e4275" providerId="ADAL" clId="{4DDBCE6F-99DB-4B70-A119-4EE1452F2EEA}" dt="2020-04-12T05:45:34.485" v="194" actId="113"/>
          <ac:spMkLst>
            <pc:docMk/>
            <pc:sldMk cId="2027021373" sldId="293"/>
            <ac:spMk id="8" creationId="{00000000-0000-0000-0000-000000000000}"/>
          </ac:spMkLst>
        </pc:spChg>
        <pc:spChg chg="del">
          <ac:chgData name="Kishlay Kishore [MAHE Dubai]" userId="d5567fbd-3ab1-4c80-900c-5b60464e4275" providerId="ADAL" clId="{4DDBCE6F-99DB-4B70-A119-4EE1452F2EEA}" dt="2020-04-12T05:43:36.709" v="1" actId="478"/>
          <ac:spMkLst>
            <pc:docMk/>
            <pc:sldMk cId="2027021373" sldId="293"/>
            <ac:spMk id="9" creationId="{FB4EC0B7-0B2D-4163-A3F7-6828D2003EB1}"/>
          </ac:spMkLst>
        </pc:spChg>
        <pc:spChg chg="del">
          <ac:chgData name="Kishlay Kishore [MAHE Dubai]" userId="d5567fbd-3ab1-4c80-900c-5b60464e4275" providerId="ADAL" clId="{4DDBCE6F-99DB-4B70-A119-4EE1452F2EEA}" dt="2020-04-12T05:43:36.709" v="1" actId="478"/>
          <ac:spMkLst>
            <pc:docMk/>
            <pc:sldMk cId="2027021373" sldId="293"/>
            <ac:spMk id="10" creationId="{119108E1-35C9-4D70-80DD-A1123D429292}"/>
          </ac:spMkLst>
        </pc:spChg>
        <pc:picChg chg="add mod">
          <ac:chgData name="Kishlay Kishore [MAHE Dubai]" userId="d5567fbd-3ab1-4c80-900c-5b60464e4275" providerId="ADAL" clId="{4DDBCE6F-99DB-4B70-A119-4EE1452F2EEA}" dt="2020-04-12T05:44:19.492" v="10" actId="1076"/>
          <ac:picMkLst>
            <pc:docMk/>
            <pc:sldMk cId="2027021373" sldId="293"/>
            <ac:picMk id="6" creationId="{11660EE2-51EE-4774-868A-8B686924017E}"/>
          </ac:picMkLst>
        </pc:picChg>
      </pc:sldChg>
      <pc:sldChg chg="addSp delSp modSp add">
        <pc:chgData name="Kishlay Kishore [MAHE Dubai]" userId="d5567fbd-3ab1-4c80-900c-5b60464e4275" providerId="ADAL" clId="{4DDBCE6F-99DB-4B70-A119-4EE1452F2EEA}" dt="2020-04-12T10:58:36.574" v="922" actId="21"/>
        <pc:sldMkLst>
          <pc:docMk/>
          <pc:sldMk cId="3794864423" sldId="1190"/>
        </pc:sldMkLst>
        <pc:spChg chg="del mod">
          <ac:chgData name="Kishlay Kishore [MAHE Dubai]" userId="d5567fbd-3ab1-4c80-900c-5b60464e4275" providerId="ADAL" clId="{4DDBCE6F-99DB-4B70-A119-4EE1452F2EEA}" dt="2020-04-12T09:24:03.385" v="665"/>
          <ac:spMkLst>
            <pc:docMk/>
            <pc:sldMk cId="3794864423" sldId="1190"/>
            <ac:spMk id="9" creationId="{D018EEA4-C5B2-4ACC-8EF3-6B63F48CA45D}"/>
          </ac:spMkLst>
        </pc:spChg>
        <pc:spChg chg="mod">
          <ac:chgData name="Kishlay Kishore [MAHE Dubai]" userId="d5567fbd-3ab1-4c80-900c-5b60464e4275" providerId="ADAL" clId="{4DDBCE6F-99DB-4B70-A119-4EE1452F2EEA}" dt="2020-04-12T09:22:51.158" v="637" actId="404"/>
          <ac:spMkLst>
            <pc:docMk/>
            <pc:sldMk cId="3794864423" sldId="1190"/>
            <ac:spMk id="13" creationId="{DE00F723-4366-4975-9E46-45CBD2948D8E}"/>
          </ac:spMkLst>
        </pc:spChg>
        <pc:spChg chg="mod">
          <ac:chgData name="Kishlay Kishore [MAHE Dubai]" userId="d5567fbd-3ab1-4c80-900c-5b60464e4275" providerId="ADAL" clId="{4DDBCE6F-99DB-4B70-A119-4EE1452F2EEA}" dt="2020-04-12T09:22:43.058" v="635" actId="404"/>
          <ac:spMkLst>
            <pc:docMk/>
            <pc:sldMk cId="3794864423" sldId="1190"/>
            <ac:spMk id="19" creationId="{0EE738D1-C520-4D13-B2C3-7D909013D257}"/>
          </ac:spMkLst>
        </pc:spChg>
        <pc:spChg chg="add mod">
          <ac:chgData name="Kishlay Kishore [MAHE Dubai]" userId="d5567fbd-3ab1-4c80-900c-5b60464e4275" providerId="ADAL" clId="{4DDBCE6F-99DB-4B70-A119-4EE1452F2EEA}" dt="2020-04-12T09:25:35.246" v="792" actId="20577"/>
          <ac:spMkLst>
            <pc:docMk/>
            <pc:sldMk cId="3794864423" sldId="1190"/>
            <ac:spMk id="20" creationId="{D5DF08F1-CA1F-4D41-90BE-6508BFF6F400}"/>
          </ac:spMkLst>
        </pc:spChg>
        <pc:spChg chg="add del">
          <ac:chgData name="Kishlay Kishore [MAHE Dubai]" userId="d5567fbd-3ab1-4c80-900c-5b60464e4275" providerId="ADAL" clId="{4DDBCE6F-99DB-4B70-A119-4EE1452F2EEA}" dt="2020-04-12T10:58:36.574" v="922" actId="21"/>
          <ac:spMkLst>
            <pc:docMk/>
            <pc:sldMk cId="3794864423" sldId="1190"/>
            <ac:spMk id="21" creationId="{447E7F42-C598-4C71-9AD6-0C71D0C6DE23}"/>
          </ac:spMkLst>
        </pc:spChg>
        <pc:spChg chg="mod">
          <ac:chgData name="Kishlay Kishore [MAHE Dubai]" userId="d5567fbd-3ab1-4c80-900c-5b60464e4275" providerId="ADAL" clId="{4DDBCE6F-99DB-4B70-A119-4EE1452F2EEA}" dt="2020-04-12T09:23:10.365" v="641" actId="1076"/>
          <ac:spMkLst>
            <pc:docMk/>
            <pc:sldMk cId="3794864423" sldId="1190"/>
            <ac:spMk id="26" creationId="{BD293D52-5A22-48C3-9C35-17D919165342}"/>
          </ac:spMkLst>
        </pc:spChg>
        <pc:grpChg chg="mod">
          <ac:chgData name="Kishlay Kishore [MAHE Dubai]" userId="d5567fbd-3ab1-4c80-900c-5b60464e4275" providerId="ADAL" clId="{4DDBCE6F-99DB-4B70-A119-4EE1452F2EEA}" dt="2020-04-12T09:22:08.944" v="623" actId="1076"/>
          <ac:grpSpMkLst>
            <pc:docMk/>
            <pc:sldMk cId="3794864423" sldId="1190"/>
            <ac:grpSpMk id="3" creationId="{F0D51B23-D879-48C1-AE36-E9B7B703FBCB}"/>
          </ac:grpSpMkLst>
        </pc:grpChg>
        <pc:grpChg chg="mod">
          <ac:chgData name="Kishlay Kishore [MAHE Dubai]" userId="d5567fbd-3ab1-4c80-900c-5b60464e4275" providerId="ADAL" clId="{4DDBCE6F-99DB-4B70-A119-4EE1452F2EEA}" dt="2020-04-12T09:23:46.295" v="650" actId="1076"/>
          <ac:grpSpMkLst>
            <pc:docMk/>
            <pc:sldMk cId="3794864423" sldId="1190"/>
            <ac:grpSpMk id="15" creationId="{F3E4F119-F277-4611-868B-7BD5FA2B2081}"/>
          </ac:grpSpMkLst>
        </pc:grpChg>
        <pc:grpChg chg="mod">
          <ac:chgData name="Kishlay Kishore [MAHE Dubai]" userId="d5567fbd-3ab1-4c80-900c-5b60464e4275" providerId="ADAL" clId="{4DDBCE6F-99DB-4B70-A119-4EE1452F2EEA}" dt="2020-04-12T09:23:42.592" v="649" actId="1076"/>
          <ac:grpSpMkLst>
            <pc:docMk/>
            <pc:sldMk cId="3794864423" sldId="1190"/>
            <ac:grpSpMk id="16" creationId="{3B78E4C3-20C4-4974-9938-6EEC12663EDC}"/>
          </ac:grpSpMkLst>
        </pc:grpChg>
        <pc:grpChg chg="mod">
          <ac:chgData name="Kishlay Kishore [MAHE Dubai]" userId="d5567fbd-3ab1-4c80-900c-5b60464e4275" providerId="ADAL" clId="{4DDBCE6F-99DB-4B70-A119-4EE1452F2EEA}" dt="2020-04-12T09:23:51.015" v="651" actId="1076"/>
          <ac:grpSpMkLst>
            <pc:docMk/>
            <pc:sldMk cId="3794864423" sldId="1190"/>
            <ac:grpSpMk id="25" creationId="{B087B07A-3C9C-456D-A3C6-E65AA736FE02}"/>
          </ac:grpSpMkLst>
        </pc:grpChg>
        <pc:grpChg chg="mod">
          <ac:chgData name="Kishlay Kishore [MAHE Dubai]" userId="d5567fbd-3ab1-4c80-900c-5b60464e4275" providerId="ADAL" clId="{4DDBCE6F-99DB-4B70-A119-4EE1452F2EEA}" dt="2020-04-12T09:22:21.494" v="629" actId="1076"/>
          <ac:grpSpMkLst>
            <pc:docMk/>
            <pc:sldMk cId="3794864423" sldId="1190"/>
            <ac:grpSpMk id="27" creationId="{2AB5173A-AF5F-46A0-974B-1BE7D7E73D72}"/>
          </ac:grpSpMkLst>
        </pc:grpChg>
        <pc:picChg chg="mod">
          <ac:chgData name="Kishlay Kishore [MAHE Dubai]" userId="d5567fbd-3ab1-4c80-900c-5b60464e4275" providerId="ADAL" clId="{4DDBCE6F-99DB-4B70-A119-4EE1452F2EEA}" dt="2020-04-12T09:23:35.607" v="647" actId="1440"/>
          <ac:picMkLst>
            <pc:docMk/>
            <pc:sldMk cId="3794864423" sldId="1190"/>
            <ac:picMk id="5" creationId="{B15C6740-F676-43DD-9973-899367317720}"/>
          </ac:picMkLst>
        </pc:picChg>
        <pc:picChg chg="mod">
          <ac:chgData name="Kishlay Kishore [MAHE Dubai]" userId="d5567fbd-3ab1-4c80-900c-5b60464e4275" providerId="ADAL" clId="{4DDBCE6F-99DB-4B70-A119-4EE1452F2EEA}" dt="2020-04-12T09:23:28.671" v="645" actId="1440"/>
          <ac:picMkLst>
            <pc:docMk/>
            <pc:sldMk cId="3794864423" sldId="1190"/>
            <ac:picMk id="14" creationId="{4E7E20AE-13E5-4694-9AD7-80942EC41D0F}"/>
          </ac:picMkLst>
        </pc:picChg>
        <pc:picChg chg="mod">
          <ac:chgData name="Kishlay Kishore [MAHE Dubai]" userId="d5567fbd-3ab1-4c80-900c-5b60464e4275" providerId="ADAL" clId="{4DDBCE6F-99DB-4B70-A119-4EE1452F2EEA}" dt="2020-04-12T09:23:38.063" v="648" actId="1440"/>
          <ac:picMkLst>
            <pc:docMk/>
            <pc:sldMk cId="3794864423" sldId="1190"/>
            <ac:picMk id="18" creationId="{8F41C1CB-47E0-419E-A41A-BF861F763BF8}"/>
          </ac:picMkLst>
        </pc:picChg>
        <pc:picChg chg="mod">
          <ac:chgData name="Kishlay Kishore [MAHE Dubai]" userId="d5567fbd-3ab1-4c80-900c-5b60464e4275" providerId="ADAL" clId="{4DDBCE6F-99DB-4B70-A119-4EE1452F2EEA}" dt="2020-04-12T09:23:31.631" v="646" actId="1440"/>
          <ac:picMkLst>
            <pc:docMk/>
            <pc:sldMk cId="3794864423" sldId="1190"/>
            <ac:picMk id="24" creationId="{7E1255D5-6C02-4325-8F4A-D60A1CBF3DD2}"/>
          </ac:picMkLst>
        </pc:picChg>
      </pc:sldChg>
      <pc:sldChg chg="addSp delSp modSp add">
        <pc:chgData name="Kishlay Kishore [MAHE Dubai]" userId="d5567fbd-3ab1-4c80-900c-5b60464e4275" providerId="ADAL" clId="{4DDBCE6F-99DB-4B70-A119-4EE1452F2EEA}" dt="2020-04-12T11:01:25.205" v="1120" actId="1076"/>
        <pc:sldMkLst>
          <pc:docMk/>
          <pc:sldMk cId="3726028443" sldId="1191"/>
        </pc:sldMkLst>
        <pc:spChg chg="add mod">
          <ac:chgData name="Kishlay Kishore [MAHE Dubai]" userId="d5567fbd-3ab1-4c80-900c-5b60464e4275" providerId="ADAL" clId="{4DDBCE6F-99DB-4B70-A119-4EE1452F2EEA}" dt="2020-04-12T11:01:25.205" v="1120" actId="1076"/>
          <ac:spMkLst>
            <pc:docMk/>
            <pc:sldMk cId="3726028443" sldId="1191"/>
            <ac:spMk id="33" creationId="{5FF1DA12-8162-4A0A-930A-1879B0B05FB4}"/>
          </ac:spMkLst>
        </pc:spChg>
        <pc:spChg chg="add mod">
          <ac:chgData name="Kishlay Kishore [MAHE Dubai]" userId="d5567fbd-3ab1-4c80-900c-5b60464e4275" providerId="ADAL" clId="{4DDBCE6F-99DB-4B70-A119-4EE1452F2EEA}" dt="2020-04-12T10:59:41.818" v="976" actId="14100"/>
          <ac:spMkLst>
            <pc:docMk/>
            <pc:sldMk cId="3726028443" sldId="1191"/>
            <ac:spMk id="34" creationId="{38A8F73A-8AF8-4849-B52B-B733CC9B8382}"/>
          </ac:spMkLst>
        </pc:spChg>
        <pc:spChg chg="add mod">
          <ac:chgData name="Kishlay Kishore [MAHE Dubai]" userId="d5567fbd-3ab1-4c80-900c-5b60464e4275" providerId="ADAL" clId="{4DDBCE6F-99DB-4B70-A119-4EE1452F2EEA}" dt="2020-04-12T11:00:16.257" v="1034" actId="1076"/>
          <ac:spMkLst>
            <pc:docMk/>
            <pc:sldMk cId="3726028443" sldId="1191"/>
            <ac:spMk id="35" creationId="{E04E7340-A2E7-465F-95A7-F9DAD10A90C6}"/>
          </ac:spMkLst>
        </pc:spChg>
        <pc:spChg chg="add mod">
          <ac:chgData name="Kishlay Kishore [MAHE Dubai]" userId="d5567fbd-3ab1-4c80-900c-5b60464e4275" providerId="ADAL" clId="{4DDBCE6F-99DB-4B70-A119-4EE1452F2EEA}" dt="2020-04-12T11:00:33.956" v="1073" actId="20577"/>
          <ac:spMkLst>
            <pc:docMk/>
            <pc:sldMk cId="3726028443" sldId="1191"/>
            <ac:spMk id="36" creationId="{A1F1DB57-692C-432F-8939-87EEC82F4F92}"/>
          </ac:spMkLst>
        </pc:spChg>
        <pc:spChg chg="add mod">
          <ac:chgData name="Kishlay Kishore [MAHE Dubai]" userId="d5567fbd-3ab1-4c80-900c-5b60464e4275" providerId="ADAL" clId="{4DDBCE6F-99DB-4B70-A119-4EE1452F2EEA}" dt="2020-04-12T11:00:54.068" v="1092" actId="20577"/>
          <ac:spMkLst>
            <pc:docMk/>
            <pc:sldMk cId="3726028443" sldId="1191"/>
            <ac:spMk id="37" creationId="{FAF53CB9-33D8-4AAE-99CE-8D8E9AF2D71B}"/>
          </ac:spMkLst>
        </pc:spChg>
        <pc:spChg chg="add mod">
          <ac:chgData name="Kishlay Kishore [MAHE Dubai]" userId="d5567fbd-3ab1-4c80-900c-5b60464e4275" providerId="ADAL" clId="{4DDBCE6F-99DB-4B70-A119-4EE1452F2EEA}" dt="2020-04-12T11:01:08.070" v="1118" actId="20577"/>
          <ac:spMkLst>
            <pc:docMk/>
            <pc:sldMk cId="3726028443" sldId="1191"/>
            <ac:spMk id="38" creationId="{92B66F03-6859-4975-85C9-00FEA6462831}"/>
          </ac:spMkLst>
        </pc:spChg>
        <pc:grpChg chg="del">
          <ac:chgData name="Kishlay Kishore [MAHE Dubai]" userId="d5567fbd-3ab1-4c80-900c-5b60464e4275" providerId="ADAL" clId="{4DDBCE6F-99DB-4B70-A119-4EE1452F2EEA}" dt="2020-04-12T10:52:42.833" v="813" actId="478"/>
          <ac:grpSpMkLst>
            <pc:docMk/>
            <pc:sldMk cId="3726028443" sldId="1191"/>
            <ac:grpSpMk id="3" creationId="{F0D51B23-D879-48C1-AE36-E9B7B703FBCB}"/>
          </ac:grpSpMkLst>
        </pc:grpChg>
        <pc:grpChg chg="del">
          <ac:chgData name="Kishlay Kishore [MAHE Dubai]" userId="d5567fbd-3ab1-4c80-900c-5b60464e4275" providerId="ADAL" clId="{4DDBCE6F-99DB-4B70-A119-4EE1452F2EEA}" dt="2020-04-12T10:52:47.866" v="817" actId="478"/>
          <ac:grpSpMkLst>
            <pc:docMk/>
            <pc:sldMk cId="3726028443" sldId="1191"/>
            <ac:grpSpMk id="15" creationId="{F3E4F119-F277-4611-868B-7BD5FA2B2081}"/>
          </ac:grpSpMkLst>
        </pc:grpChg>
        <pc:grpChg chg="del">
          <ac:chgData name="Kishlay Kishore [MAHE Dubai]" userId="d5567fbd-3ab1-4c80-900c-5b60464e4275" providerId="ADAL" clId="{4DDBCE6F-99DB-4B70-A119-4EE1452F2EEA}" dt="2020-04-12T10:52:46.551" v="816" actId="478"/>
          <ac:grpSpMkLst>
            <pc:docMk/>
            <pc:sldMk cId="3726028443" sldId="1191"/>
            <ac:grpSpMk id="16" creationId="{3B78E4C3-20C4-4974-9938-6EEC12663EDC}"/>
          </ac:grpSpMkLst>
        </pc:grpChg>
        <pc:grpChg chg="del">
          <ac:chgData name="Kishlay Kishore [MAHE Dubai]" userId="d5567fbd-3ab1-4c80-900c-5b60464e4275" providerId="ADAL" clId="{4DDBCE6F-99DB-4B70-A119-4EE1452F2EEA}" dt="2020-04-12T10:52:49.088" v="818" actId="478"/>
          <ac:grpSpMkLst>
            <pc:docMk/>
            <pc:sldMk cId="3726028443" sldId="1191"/>
            <ac:grpSpMk id="25" creationId="{B087B07A-3C9C-456D-A3C6-E65AA736FE02}"/>
          </ac:grpSpMkLst>
        </pc:grpChg>
        <pc:grpChg chg="del">
          <ac:chgData name="Kishlay Kishore [MAHE Dubai]" userId="d5567fbd-3ab1-4c80-900c-5b60464e4275" providerId="ADAL" clId="{4DDBCE6F-99DB-4B70-A119-4EE1452F2EEA}" dt="2020-04-12T10:52:45.184" v="815" actId="478"/>
          <ac:grpSpMkLst>
            <pc:docMk/>
            <pc:sldMk cId="3726028443" sldId="1191"/>
            <ac:grpSpMk id="27" creationId="{2AB5173A-AF5F-46A0-974B-1BE7D7E73D72}"/>
          </ac:grpSpMkLst>
        </pc:grpChg>
        <pc:picChg chg="add mod modCrop">
          <ac:chgData name="Kishlay Kishore [MAHE Dubai]" userId="d5567fbd-3ab1-4c80-900c-5b60464e4275" providerId="ADAL" clId="{4DDBCE6F-99DB-4B70-A119-4EE1452F2EEA}" dt="2020-04-12T10:58:21.071" v="918" actId="1076"/>
          <ac:picMkLst>
            <pc:docMk/>
            <pc:sldMk cId="3726028443" sldId="1191"/>
            <ac:picMk id="4" creationId="{61F8D109-2A3F-464D-94C5-BC9A9FD2FC22}"/>
          </ac:picMkLst>
        </pc:picChg>
        <pc:picChg chg="add mod modCrop">
          <ac:chgData name="Kishlay Kishore [MAHE Dubai]" userId="d5567fbd-3ab1-4c80-900c-5b60464e4275" providerId="ADAL" clId="{4DDBCE6F-99DB-4B70-A119-4EE1452F2EEA}" dt="2020-04-12T10:58:27.175" v="920" actId="1076"/>
          <ac:picMkLst>
            <pc:docMk/>
            <pc:sldMk cId="3726028443" sldId="1191"/>
            <ac:picMk id="9" creationId="{95E0268C-98D3-4822-B752-AF96DABB5B22}"/>
          </ac:picMkLst>
        </pc:picChg>
        <pc:picChg chg="add mod modCrop">
          <ac:chgData name="Kishlay Kishore [MAHE Dubai]" userId="d5567fbd-3ab1-4c80-900c-5b60464e4275" providerId="ADAL" clId="{4DDBCE6F-99DB-4B70-A119-4EE1452F2EEA}" dt="2020-04-12T10:58:23.767" v="919" actId="1076"/>
          <ac:picMkLst>
            <pc:docMk/>
            <pc:sldMk cId="3726028443" sldId="1191"/>
            <ac:picMk id="12" creationId="{1AD8B1B4-FEA7-4AC0-94EC-53AC373B59FA}"/>
          </ac:picMkLst>
        </pc:picChg>
        <pc:picChg chg="del">
          <ac:chgData name="Kishlay Kishore [MAHE Dubai]" userId="d5567fbd-3ab1-4c80-900c-5b60464e4275" providerId="ADAL" clId="{4DDBCE6F-99DB-4B70-A119-4EE1452F2EEA}" dt="2020-04-12T10:52:43.976" v="814" actId="478"/>
          <ac:picMkLst>
            <pc:docMk/>
            <pc:sldMk cId="3726028443" sldId="1191"/>
            <ac:picMk id="14" creationId="{4E7E20AE-13E5-4694-9AD7-80942EC41D0F}"/>
          </ac:picMkLst>
        </pc:picChg>
        <pc:picChg chg="add mod modCrop">
          <ac:chgData name="Kishlay Kishore [MAHE Dubai]" userId="d5567fbd-3ab1-4c80-900c-5b60464e4275" providerId="ADAL" clId="{4DDBCE6F-99DB-4B70-A119-4EE1452F2EEA}" dt="2020-04-12T10:55:14.851" v="869" actId="14100"/>
          <ac:picMkLst>
            <pc:docMk/>
            <pc:sldMk cId="3726028443" sldId="1191"/>
            <ac:picMk id="21" creationId="{6E1DA1E9-1FAB-47FC-B9D3-EC708034E4CA}"/>
          </ac:picMkLst>
        </pc:picChg>
        <pc:picChg chg="add mod modCrop">
          <ac:chgData name="Kishlay Kishore [MAHE Dubai]" userId="d5567fbd-3ab1-4c80-900c-5b60464e4275" providerId="ADAL" clId="{4DDBCE6F-99DB-4B70-A119-4EE1452F2EEA}" dt="2020-04-12T10:58:11.474" v="914" actId="1076"/>
          <ac:picMkLst>
            <pc:docMk/>
            <pc:sldMk cId="3726028443" sldId="1191"/>
            <ac:picMk id="28" creationId="{47E55EC0-07C1-4E65-8ED3-30F3CDDA3D04}"/>
          </ac:picMkLst>
        </pc:picChg>
        <pc:picChg chg="add mod modCrop">
          <ac:chgData name="Kishlay Kishore [MAHE Dubai]" userId="d5567fbd-3ab1-4c80-900c-5b60464e4275" providerId="ADAL" clId="{4DDBCE6F-99DB-4B70-A119-4EE1452F2EEA}" dt="2020-04-12T10:58:14.063" v="915" actId="1076"/>
          <ac:picMkLst>
            <pc:docMk/>
            <pc:sldMk cId="3726028443" sldId="1191"/>
            <ac:picMk id="30" creationId="{BBD8D01F-37FD-4CA0-A8DC-0A7E99BAD34F}"/>
          </ac:picMkLst>
        </pc:picChg>
        <pc:picChg chg="add del mod modCrop">
          <ac:chgData name="Kishlay Kishore [MAHE Dubai]" userId="d5567fbd-3ab1-4c80-900c-5b60464e4275" providerId="ADAL" clId="{4DDBCE6F-99DB-4B70-A119-4EE1452F2EEA}" dt="2020-04-12T10:55:05.214" v="865" actId="478"/>
          <ac:picMkLst>
            <pc:docMk/>
            <pc:sldMk cId="3726028443" sldId="1191"/>
            <ac:picMk id="32" creationId="{F8866E6C-E81F-4AB0-BDD4-CE7C0C87FC9E}"/>
          </ac:picMkLst>
        </pc:picChg>
      </pc:sldChg>
    </pc:docChg>
  </pc:docChgLst>
  <pc:docChgLst>
    <pc:chgData name="Kishlay Kishore [MAHE Dubai]" userId="d5567fbd-3ab1-4c80-900c-5b60464e4275" providerId="ADAL" clId="{C7E89464-CBD7-477C-92D9-68597C109211}"/>
    <pc:docChg chg="undo custSel addSld delSld modSld sldOrd">
      <pc:chgData name="Kishlay Kishore [MAHE Dubai]" userId="d5567fbd-3ab1-4c80-900c-5b60464e4275" providerId="ADAL" clId="{C7E89464-CBD7-477C-92D9-68597C109211}" dt="2020-04-13T06:29:00.060" v="918"/>
      <pc:docMkLst>
        <pc:docMk/>
      </pc:docMkLst>
      <pc:sldChg chg="addSp delSp modSp add ord modTransition">
        <pc:chgData name="Kishlay Kishore [MAHE Dubai]" userId="d5567fbd-3ab1-4c80-900c-5b60464e4275" providerId="ADAL" clId="{C7E89464-CBD7-477C-92D9-68597C109211}" dt="2020-04-13T06:29:00.060" v="918"/>
        <pc:sldMkLst>
          <pc:docMk/>
          <pc:sldMk cId="1895993838" sldId="1192"/>
        </pc:sldMkLst>
        <pc:spChg chg="add mod">
          <ac:chgData name="Kishlay Kishore [MAHE Dubai]" userId="d5567fbd-3ab1-4c80-900c-5b60464e4275" providerId="ADAL" clId="{C7E89464-CBD7-477C-92D9-68597C109211}" dt="2020-04-13T06:27:27.376" v="885" actId="113"/>
          <ac:spMkLst>
            <pc:docMk/>
            <pc:sldMk cId="1895993838" sldId="1192"/>
            <ac:spMk id="22" creationId="{4B6DB087-0C75-4728-B912-8BC4F2515FF4}"/>
          </ac:spMkLst>
        </pc:spChg>
        <pc:spChg chg="add mod">
          <ac:chgData name="Kishlay Kishore [MAHE Dubai]" userId="d5567fbd-3ab1-4c80-900c-5b60464e4275" providerId="ADAL" clId="{C7E89464-CBD7-477C-92D9-68597C109211}" dt="2020-04-13T06:28:31.619" v="913" actId="113"/>
          <ac:spMkLst>
            <pc:docMk/>
            <pc:sldMk cId="1895993838" sldId="1192"/>
            <ac:spMk id="23" creationId="{BD25F4CE-289B-4EEA-A59B-39BCE3B9FCC7}"/>
          </ac:spMkLst>
        </pc:spChg>
        <pc:spChg chg="add mod">
          <ac:chgData name="Kishlay Kishore [MAHE Dubai]" userId="d5567fbd-3ab1-4c80-900c-5b60464e4275" providerId="ADAL" clId="{C7E89464-CBD7-477C-92D9-68597C109211}" dt="2020-04-13T06:28:35.595" v="914" actId="113"/>
          <ac:spMkLst>
            <pc:docMk/>
            <pc:sldMk cId="1895993838" sldId="1192"/>
            <ac:spMk id="24" creationId="{33029734-B075-4BDB-A26A-F14984F1A34B}"/>
          </ac:spMkLst>
        </pc:spChg>
        <pc:spChg chg="add mod">
          <ac:chgData name="Kishlay Kishore [MAHE Dubai]" userId="d5567fbd-3ab1-4c80-900c-5b60464e4275" providerId="ADAL" clId="{C7E89464-CBD7-477C-92D9-68597C109211}" dt="2020-04-13T06:28:40.171" v="915" actId="113"/>
          <ac:spMkLst>
            <pc:docMk/>
            <pc:sldMk cId="1895993838" sldId="1192"/>
            <ac:spMk id="25" creationId="{3D5FA6B7-AEA1-40B4-8A6A-903D656941AB}"/>
          </ac:spMkLst>
        </pc:spChg>
        <pc:spChg chg="add mod">
          <ac:chgData name="Kishlay Kishore [MAHE Dubai]" userId="d5567fbd-3ab1-4c80-900c-5b60464e4275" providerId="ADAL" clId="{C7E89464-CBD7-477C-92D9-68597C109211}" dt="2020-04-13T06:28:46.699" v="916" actId="113"/>
          <ac:spMkLst>
            <pc:docMk/>
            <pc:sldMk cId="1895993838" sldId="1192"/>
            <ac:spMk id="26" creationId="{081284D3-82A9-44EB-A662-BC7AFBD1E9B3}"/>
          </ac:spMkLst>
        </pc:spChg>
        <pc:picChg chg="add mod">
          <ac:chgData name="Kishlay Kishore [MAHE Dubai]" userId="d5567fbd-3ab1-4c80-900c-5b60464e4275" providerId="ADAL" clId="{C7E89464-CBD7-477C-92D9-68597C109211}" dt="2020-04-13T06:26:57.342" v="850" actId="1076"/>
          <ac:picMkLst>
            <pc:docMk/>
            <pc:sldMk cId="1895993838" sldId="1192"/>
            <ac:picMk id="3" creationId="{9326A0D6-89E5-4E3E-B311-777351F03C75}"/>
          </ac:picMkLst>
        </pc:picChg>
        <pc:picChg chg="add mod">
          <ac:chgData name="Kishlay Kishore [MAHE Dubai]" userId="d5567fbd-3ab1-4c80-900c-5b60464e4275" providerId="ADAL" clId="{C7E89464-CBD7-477C-92D9-68597C109211}" dt="2020-04-13T06:26:57.342" v="850" actId="1076"/>
          <ac:picMkLst>
            <pc:docMk/>
            <pc:sldMk cId="1895993838" sldId="1192"/>
            <ac:picMk id="5" creationId="{E32ACCFF-2DE8-48EF-9CD9-B95C2CD19038}"/>
          </ac:picMkLst>
        </pc:picChg>
        <pc:picChg chg="del mod">
          <ac:chgData name="Kishlay Kishore [MAHE Dubai]" userId="d5567fbd-3ab1-4c80-900c-5b60464e4275" providerId="ADAL" clId="{C7E89464-CBD7-477C-92D9-68597C109211}" dt="2020-04-13T06:26:27.693" v="847" actId="478"/>
          <ac:picMkLst>
            <pc:docMk/>
            <pc:sldMk cId="1895993838" sldId="1192"/>
            <ac:picMk id="6" creationId="{00000000-0000-0000-0000-000000000000}"/>
          </ac:picMkLst>
        </pc:picChg>
        <pc:picChg chg="add del mod">
          <ac:chgData name="Kishlay Kishore [MAHE Dubai]" userId="d5567fbd-3ab1-4c80-900c-5b60464e4275" providerId="ADAL" clId="{C7E89464-CBD7-477C-92D9-68597C109211}" dt="2020-04-13T06:20:01.695" v="458" actId="478"/>
          <ac:picMkLst>
            <pc:docMk/>
            <pc:sldMk cId="1895993838" sldId="1192"/>
            <ac:picMk id="8" creationId="{7373F9D4-A256-4B89-9FE9-575DA535C821}"/>
          </ac:picMkLst>
        </pc:picChg>
        <pc:picChg chg="add del mod">
          <ac:chgData name="Kishlay Kishore [MAHE Dubai]" userId="d5567fbd-3ab1-4c80-900c-5b60464e4275" providerId="ADAL" clId="{C7E89464-CBD7-477C-92D9-68597C109211}" dt="2020-04-13T06:20:03.078" v="459" actId="478"/>
          <ac:picMkLst>
            <pc:docMk/>
            <pc:sldMk cId="1895993838" sldId="1192"/>
            <ac:picMk id="10" creationId="{5636B99B-B8A7-4CC2-B302-6798F0CF0BCA}"/>
          </ac:picMkLst>
        </pc:picChg>
        <pc:picChg chg="add mod">
          <ac:chgData name="Kishlay Kishore [MAHE Dubai]" userId="d5567fbd-3ab1-4c80-900c-5b60464e4275" providerId="ADAL" clId="{C7E89464-CBD7-477C-92D9-68597C109211}" dt="2020-04-13T06:27:07.327" v="860" actId="1036"/>
          <ac:picMkLst>
            <pc:docMk/>
            <pc:sldMk cId="1895993838" sldId="1192"/>
            <ac:picMk id="12" creationId="{ABD121CC-5DA3-445C-B45B-C5C63A97F7F5}"/>
          </ac:picMkLst>
        </pc:picChg>
        <pc:picChg chg="add del mod">
          <ac:chgData name="Kishlay Kishore [MAHE Dubai]" userId="d5567fbd-3ab1-4c80-900c-5b60464e4275" providerId="ADAL" clId="{C7E89464-CBD7-477C-92D9-68597C109211}" dt="2020-04-13T06:20:04.864" v="460" actId="478"/>
          <ac:picMkLst>
            <pc:docMk/>
            <pc:sldMk cId="1895993838" sldId="1192"/>
            <ac:picMk id="14" creationId="{0F913ED1-1E07-446C-9A49-47B68E56CAA6}"/>
          </ac:picMkLst>
        </pc:picChg>
        <pc:picChg chg="add mod">
          <ac:chgData name="Kishlay Kishore [MAHE Dubai]" userId="d5567fbd-3ab1-4c80-900c-5b60464e4275" providerId="ADAL" clId="{C7E89464-CBD7-477C-92D9-68597C109211}" dt="2020-04-13T06:26:57.342" v="850" actId="1076"/>
          <ac:picMkLst>
            <pc:docMk/>
            <pc:sldMk cId="1895993838" sldId="1192"/>
            <ac:picMk id="16" creationId="{EA65E905-DC80-4D10-A5CD-E0147C2B4821}"/>
          </ac:picMkLst>
        </pc:picChg>
        <pc:picChg chg="add mod">
          <ac:chgData name="Kishlay Kishore [MAHE Dubai]" userId="d5567fbd-3ab1-4c80-900c-5b60464e4275" providerId="ADAL" clId="{C7E89464-CBD7-477C-92D9-68597C109211}" dt="2020-04-13T06:26:57.342" v="850" actId="1076"/>
          <ac:picMkLst>
            <pc:docMk/>
            <pc:sldMk cId="1895993838" sldId="1192"/>
            <ac:picMk id="18" creationId="{0B222D56-EBD9-4443-8337-37720DE7F2DB}"/>
          </ac:picMkLst>
        </pc:picChg>
        <pc:picChg chg="add mod">
          <ac:chgData name="Kishlay Kishore [MAHE Dubai]" userId="d5567fbd-3ab1-4c80-900c-5b60464e4275" providerId="ADAL" clId="{C7E89464-CBD7-477C-92D9-68597C109211}" dt="2020-04-13T06:26:57.342" v="850" actId="1076"/>
          <ac:picMkLst>
            <pc:docMk/>
            <pc:sldMk cId="1895993838" sldId="1192"/>
            <ac:picMk id="20" creationId="{73577C4A-10FE-4AD3-8C6C-79E76F118048}"/>
          </ac:picMkLst>
        </pc:picChg>
      </pc:sldChg>
      <pc:sldChg chg="addSp delSp modSp add ord modTransition">
        <pc:chgData name="Kishlay Kishore [MAHE Dubai]" userId="d5567fbd-3ab1-4c80-900c-5b60464e4275" providerId="ADAL" clId="{C7E89464-CBD7-477C-92D9-68597C109211}" dt="2020-04-13T06:12:53.296" v="417" actId="1076"/>
        <pc:sldMkLst>
          <pc:docMk/>
          <pc:sldMk cId="1265515080" sldId="1193"/>
        </pc:sldMkLst>
        <pc:graphicFrameChg chg="mod">
          <ac:chgData name="Kishlay Kishore [MAHE Dubai]" userId="d5567fbd-3ab1-4c80-900c-5b60464e4275" providerId="ADAL" clId="{C7E89464-CBD7-477C-92D9-68597C109211}" dt="2020-04-13T06:11:20.930" v="412" actId="1037"/>
          <ac:graphicFrameMkLst>
            <pc:docMk/>
            <pc:sldMk cId="1265515080" sldId="1193"/>
            <ac:graphicFrameMk id="16" creationId="{00000000-0000-0000-0000-000000000000}"/>
          </ac:graphicFrameMkLst>
        </pc:graphicFrameChg>
        <pc:picChg chg="add del mod">
          <ac:chgData name="Kishlay Kishore [MAHE Dubai]" userId="d5567fbd-3ab1-4c80-900c-5b60464e4275" providerId="ADAL" clId="{C7E89464-CBD7-477C-92D9-68597C109211}" dt="2020-04-13T06:08:32.671" v="347" actId="478"/>
          <ac:picMkLst>
            <pc:docMk/>
            <pc:sldMk cId="1265515080" sldId="1193"/>
            <ac:picMk id="6" creationId="{262353BF-3679-4702-A1A5-DA25D4FA9330}"/>
          </ac:picMkLst>
        </pc:picChg>
        <pc:picChg chg="add mod ord">
          <ac:chgData name="Kishlay Kishore [MAHE Dubai]" userId="d5567fbd-3ab1-4c80-900c-5b60464e4275" providerId="ADAL" clId="{C7E89464-CBD7-477C-92D9-68597C109211}" dt="2020-04-13T06:12:49.046" v="416" actId="1076"/>
          <ac:picMkLst>
            <pc:docMk/>
            <pc:sldMk cId="1265515080" sldId="1193"/>
            <ac:picMk id="7" creationId="{1F998837-DEE8-4279-A0C2-670D4BB32F2A}"/>
          </ac:picMkLst>
        </pc:picChg>
        <pc:picChg chg="add mod ord">
          <ac:chgData name="Kishlay Kishore [MAHE Dubai]" userId="d5567fbd-3ab1-4c80-900c-5b60464e4275" providerId="ADAL" clId="{C7E89464-CBD7-477C-92D9-68597C109211}" dt="2020-04-13T06:12:41.127" v="414" actId="1076"/>
          <ac:picMkLst>
            <pc:docMk/>
            <pc:sldMk cId="1265515080" sldId="1193"/>
            <ac:picMk id="8" creationId="{DFCD6EF1-2726-499C-BF65-96B067E554A9}"/>
          </ac:picMkLst>
        </pc:picChg>
        <pc:picChg chg="add mod">
          <ac:chgData name="Kishlay Kishore [MAHE Dubai]" userId="d5567fbd-3ab1-4c80-900c-5b60464e4275" providerId="ADAL" clId="{C7E89464-CBD7-477C-92D9-68597C109211}" dt="2020-04-13T06:12:36.813" v="413" actId="1076"/>
          <ac:picMkLst>
            <pc:docMk/>
            <pc:sldMk cId="1265515080" sldId="1193"/>
            <ac:picMk id="9" creationId="{B5E679C5-AAAC-4E62-89F2-4BB82D019B67}"/>
          </ac:picMkLst>
        </pc:picChg>
        <pc:picChg chg="add mod ord">
          <ac:chgData name="Kishlay Kishore [MAHE Dubai]" userId="d5567fbd-3ab1-4c80-900c-5b60464e4275" providerId="ADAL" clId="{C7E89464-CBD7-477C-92D9-68597C109211}" dt="2020-04-13T06:12:53.296" v="417" actId="1076"/>
          <ac:picMkLst>
            <pc:docMk/>
            <pc:sldMk cId="1265515080" sldId="1193"/>
            <ac:picMk id="10" creationId="{DD009DF4-34FF-4E5F-AC72-51A0D5689C58}"/>
          </ac:picMkLst>
        </pc:picChg>
        <pc:picChg chg="mod">
          <ac:chgData name="Kishlay Kishore [MAHE Dubai]" userId="d5567fbd-3ab1-4c80-900c-5b60464e4275" providerId="ADAL" clId="{C7E89464-CBD7-477C-92D9-68597C109211}" dt="2020-04-13T06:11:10.651" v="399" actId="1038"/>
          <ac:picMkLst>
            <pc:docMk/>
            <pc:sldMk cId="1265515080" sldId="1193"/>
            <ac:picMk id="14" creationId="{00000000-0000-0000-0000-000000000000}"/>
          </ac:picMkLst>
        </pc:picChg>
        <pc:picChg chg="mod">
          <ac:chgData name="Kishlay Kishore [MAHE Dubai]" userId="d5567fbd-3ab1-4c80-900c-5b60464e4275" providerId="ADAL" clId="{C7E89464-CBD7-477C-92D9-68597C109211}" dt="2020-04-13T06:11:10.651" v="399" actId="1038"/>
          <ac:picMkLst>
            <pc:docMk/>
            <pc:sldMk cId="1265515080" sldId="1193"/>
            <ac:picMk id="15" creationId="{00000000-0000-0000-0000-000000000000}"/>
          </ac:picMkLst>
        </pc:picChg>
      </pc:sldChg>
      <pc:sldChg chg="modSp add del ord">
        <pc:chgData name="Kishlay Kishore [MAHE Dubai]" userId="d5567fbd-3ab1-4c80-900c-5b60464e4275" providerId="ADAL" clId="{C7E89464-CBD7-477C-92D9-68597C109211}" dt="2020-04-13T06:13:08.053" v="418" actId="47"/>
        <pc:sldMkLst>
          <pc:docMk/>
          <pc:sldMk cId="2812773904" sldId="1194"/>
        </pc:sldMkLst>
        <pc:picChg chg="mod">
          <ac:chgData name="Kishlay Kishore [MAHE Dubai]" userId="d5567fbd-3ab1-4c80-900c-5b60464e4275" providerId="ADAL" clId="{C7E89464-CBD7-477C-92D9-68597C109211}" dt="2020-04-13T06:01:01.798" v="8" actId="1076"/>
          <ac:picMkLst>
            <pc:docMk/>
            <pc:sldMk cId="2812773904" sldId="1194"/>
            <ac:picMk id="96" creationId="{00000000-0000-0000-0000-000000000000}"/>
          </ac:picMkLst>
        </pc:picChg>
      </pc:sldChg>
    </pc:docChg>
  </pc:docChgLst>
</pc:chgInfo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6E13D7E-403E-4045-8E39-932DFEAF5C74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90A14836-4076-46EE-8A1C-5E27D01BFE43}">
      <dgm:prSet phldrT="[Text]" custT="1"/>
      <dgm:spPr/>
      <dgm:t>
        <a:bodyPr/>
        <a:lstStyle/>
        <a:p>
          <a:endParaRPr lang="en-US" sz="28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41388DA-94AC-4C79-A894-8E96ED04821C}" type="parTrans" cxnId="{30E9FE7B-D78E-40F2-8F08-BB48A7400B41}">
      <dgm:prSet/>
      <dgm:spPr/>
      <dgm:t>
        <a:bodyPr/>
        <a:lstStyle/>
        <a:p>
          <a:endParaRPr lang="en-US"/>
        </a:p>
      </dgm:t>
    </dgm:pt>
    <dgm:pt modelId="{8653B6E1-81A5-410E-B097-62BB25FC9CAC}" type="sibTrans" cxnId="{30E9FE7B-D78E-40F2-8F08-BB48A7400B41}">
      <dgm:prSet/>
      <dgm:spPr/>
      <dgm:t>
        <a:bodyPr/>
        <a:lstStyle/>
        <a:p>
          <a:endParaRPr lang="en-US"/>
        </a:p>
      </dgm:t>
    </dgm:pt>
    <dgm:pt modelId="{4012AD5D-02EE-4F1E-8EF8-C668CFC9EA5B}">
      <dgm:prSet phldrT="[Text]" custT="1"/>
      <dgm:spPr/>
      <dgm:t>
        <a:bodyPr/>
        <a:lstStyle/>
        <a:p>
          <a:endParaRPr lang="en-US" sz="4400" dirty="0"/>
        </a:p>
      </dgm:t>
    </dgm:pt>
    <dgm:pt modelId="{EBFE29A7-5268-47B5-9EAF-E30BF6FBD409}" type="parTrans" cxnId="{BCF19F9A-7174-486D-B9C5-5A9FE1D4652E}">
      <dgm:prSet/>
      <dgm:spPr/>
      <dgm:t>
        <a:bodyPr/>
        <a:lstStyle/>
        <a:p>
          <a:endParaRPr lang="en-US"/>
        </a:p>
      </dgm:t>
    </dgm:pt>
    <dgm:pt modelId="{46999E30-FF00-45C7-A384-DB472490AFDC}" type="sibTrans" cxnId="{BCF19F9A-7174-486D-B9C5-5A9FE1D4652E}">
      <dgm:prSet/>
      <dgm:spPr/>
      <dgm:t>
        <a:bodyPr/>
        <a:lstStyle/>
        <a:p>
          <a:endParaRPr lang="en-US"/>
        </a:p>
      </dgm:t>
    </dgm:pt>
    <dgm:pt modelId="{BBB329DA-4E39-4445-A144-A3C6D868CF6F}" type="pres">
      <dgm:prSet presAssocID="{E6E13D7E-403E-4045-8E39-932DFEAF5C74}" presName="arrowDiagram" presStyleCnt="0">
        <dgm:presLayoutVars>
          <dgm:chMax val="5"/>
          <dgm:dir/>
          <dgm:resizeHandles val="exact"/>
        </dgm:presLayoutVars>
      </dgm:prSet>
      <dgm:spPr/>
    </dgm:pt>
    <dgm:pt modelId="{01BF8D1E-7BB3-408E-8496-5367C1C82100}" type="pres">
      <dgm:prSet presAssocID="{E6E13D7E-403E-4045-8E39-932DFEAF5C74}" presName="arrow" presStyleLbl="bgShp" presStyleIdx="0" presStyleCnt="1" custLinFactNeighborX="14063" custLinFactNeighborY="3873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F63AEA58-8958-40BB-869A-EEF64A2D4A20}" type="pres">
      <dgm:prSet presAssocID="{E6E13D7E-403E-4045-8E39-932DFEAF5C74}" presName="arrowDiagram2" presStyleCnt="0"/>
      <dgm:spPr/>
    </dgm:pt>
    <dgm:pt modelId="{225F8271-9AD6-4E97-AF17-285F63142597}" type="pres">
      <dgm:prSet presAssocID="{90A14836-4076-46EE-8A1C-5E27D01BFE43}" presName="bullet2a" presStyleLbl="node1" presStyleIdx="0" presStyleCnt="2" custLinFactX="-200000" custLinFactY="200000" custLinFactNeighborX="-265234" custLinFactNeighborY="262378"/>
      <dgm:spPr/>
    </dgm:pt>
    <dgm:pt modelId="{C98E66A4-28F4-48F6-8036-2CB53D4DA383}" type="pres">
      <dgm:prSet presAssocID="{90A14836-4076-46EE-8A1C-5E27D01BFE43}" presName="textBox2a" presStyleLbl="revTx" presStyleIdx="0" presStyleCnt="2" custScaleX="103353" custScaleY="70461" custLinFactNeighborX="-47501" custLinFactNeighborY="49361">
        <dgm:presLayoutVars>
          <dgm:bulletEnabled val="1"/>
        </dgm:presLayoutVars>
      </dgm:prSet>
      <dgm:spPr/>
    </dgm:pt>
    <dgm:pt modelId="{CF9B9CB0-9A5A-4727-8859-CBFBCAC8A44C}" type="pres">
      <dgm:prSet presAssocID="{4012AD5D-02EE-4F1E-8EF8-C668CFC9EA5B}" presName="bullet2b" presStyleLbl="node1" presStyleIdx="1" presStyleCnt="2" custLinFactX="267397" custLinFactNeighborX="300000" custLinFactNeighborY="-85702"/>
      <dgm:spPr/>
    </dgm:pt>
    <dgm:pt modelId="{8F7BA225-4DB8-4F21-B64A-B7A869ACAB1F}" type="pres">
      <dgm:prSet presAssocID="{4012AD5D-02EE-4F1E-8EF8-C668CFC9EA5B}" presName="textBox2b" presStyleLbl="revTx" presStyleIdx="1" presStyleCnt="2" custScaleY="17134" custLinFactNeighborX="40984" custLinFactNeighborY="-57009">
        <dgm:presLayoutVars>
          <dgm:bulletEnabled val="1"/>
        </dgm:presLayoutVars>
      </dgm:prSet>
      <dgm:spPr/>
    </dgm:pt>
  </dgm:ptLst>
  <dgm:cxnLst>
    <dgm:cxn modelId="{7DF97008-9658-424A-82CE-8A2EB6B8E956}" type="presOf" srcId="{90A14836-4076-46EE-8A1C-5E27D01BFE43}" destId="{C98E66A4-28F4-48F6-8036-2CB53D4DA383}" srcOrd="0" destOrd="0" presId="urn:microsoft.com/office/officeart/2005/8/layout/arrow2"/>
    <dgm:cxn modelId="{4E1BBC49-F829-44A2-8D9D-F338796FF4A7}" type="presOf" srcId="{4012AD5D-02EE-4F1E-8EF8-C668CFC9EA5B}" destId="{8F7BA225-4DB8-4F21-B64A-B7A869ACAB1F}" srcOrd="0" destOrd="0" presId="urn:microsoft.com/office/officeart/2005/8/layout/arrow2"/>
    <dgm:cxn modelId="{30E9FE7B-D78E-40F2-8F08-BB48A7400B41}" srcId="{E6E13D7E-403E-4045-8E39-932DFEAF5C74}" destId="{90A14836-4076-46EE-8A1C-5E27D01BFE43}" srcOrd="0" destOrd="0" parTransId="{A41388DA-94AC-4C79-A894-8E96ED04821C}" sibTransId="{8653B6E1-81A5-410E-B097-62BB25FC9CAC}"/>
    <dgm:cxn modelId="{BCF19F9A-7174-486D-B9C5-5A9FE1D4652E}" srcId="{E6E13D7E-403E-4045-8E39-932DFEAF5C74}" destId="{4012AD5D-02EE-4F1E-8EF8-C668CFC9EA5B}" srcOrd="1" destOrd="0" parTransId="{EBFE29A7-5268-47B5-9EAF-E30BF6FBD409}" sibTransId="{46999E30-FF00-45C7-A384-DB472490AFDC}"/>
    <dgm:cxn modelId="{45CEA0E2-215C-4FF8-8ED2-22DFA2C3F889}" type="presOf" srcId="{E6E13D7E-403E-4045-8E39-932DFEAF5C74}" destId="{BBB329DA-4E39-4445-A144-A3C6D868CF6F}" srcOrd="0" destOrd="0" presId="urn:microsoft.com/office/officeart/2005/8/layout/arrow2"/>
    <dgm:cxn modelId="{3DF4A3F3-E5DB-42E1-98C6-7ACFFA8595C2}" type="presParOf" srcId="{BBB329DA-4E39-4445-A144-A3C6D868CF6F}" destId="{01BF8D1E-7BB3-408E-8496-5367C1C82100}" srcOrd="0" destOrd="0" presId="urn:microsoft.com/office/officeart/2005/8/layout/arrow2"/>
    <dgm:cxn modelId="{348698A3-48F1-4856-A488-0208E36A2CE2}" type="presParOf" srcId="{BBB329DA-4E39-4445-A144-A3C6D868CF6F}" destId="{F63AEA58-8958-40BB-869A-EEF64A2D4A20}" srcOrd="1" destOrd="0" presId="urn:microsoft.com/office/officeart/2005/8/layout/arrow2"/>
    <dgm:cxn modelId="{508EDCEE-6C9E-4A88-BB5F-2603C6EF3104}" type="presParOf" srcId="{F63AEA58-8958-40BB-869A-EEF64A2D4A20}" destId="{225F8271-9AD6-4E97-AF17-285F63142597}" srcOrd="0" destOrd="0" presId="urn:microsoft.com/office/officeart/2005/8/layout/arrow2"/>
    <dgm:cxn modelId="{6C84FE08-D3CA-4E6C-9908-D5A07B7626A1}" type="presParOf" srcId="{F63AEA58-8958-40BB-869A-EEF64A2D4A20}" destId="{C98E66A4-28F4-48F6-8036-2CB53D4DA383}" srcOrd="1" destOrd="0" presId="urn:microsoft.com/office/officeart/2005/8/layout/arrow2"/>
    <dgm:cxn modelId="{7937EA4A-792C-4264-A6F4-2DEEFF5AF394}" type="presParOf" srcId="{F63AEA58-8958-40BB-869A-EEF64A2D4A20}" destId="{CF9B9CB0-9A5A-4727-8859-CBFBCAC8A44C}" srcOrd="2" destOrd="0" presId="urn:microsoft.com/office/officeart/2005/8/layout/arrow2"/>
    <dgm:cxn modelId="{6F79E5CB-C3E6-458D-9A1A-268963C5BCE2}" type="presParOf" srcId="{F63AEA58-8958-40BB-869A-EEF64A2D4A20}" destId="{8F7BA225-4DB8-4F21-B64A-B7A869ACAB1F}" srcOrd="3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Dedicated hostels for girls and boys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E7D18D3D-2A3E-422C-A99F-46CD90C925F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Single, double and triple occupancy</a:t>
          </a:r>
        </a:p>
      </dgm:t>
    </dgm:pt>
    <dgm:pt modelId="{94A6277B-F48D-44C5-88E3-A919FD9E947F}" type="parTrans" cxnId="{858EFDE3-9E40-4806-B263-F736B34A6A3C}">
      <dgm:prSet/>
      <dgm:spPr/>
      <dgm:t>
        <a:bodyPr/>
        <a:lstStyle/>
        <a:p>
          <a:endParaRPr lang="en-US"/>
        </a:p>
      </dgm:t>
    </dgm:pt>
    <dgm:pt modelId="{31C45C6A-53C2-4B83-B0B7-5A3D7ECEDDD6}" type="sibTrans" cxnId="{858EFDE3-9E40-4806-B263-F736B34A6A3C}">
      <dgm:prSet/>
      <dgm:spPr/>
      <dgm:t>
        <a:bodyPr/>
        <a:lstStyle/>
        <a:p>
          <a:endParaRPr lang="en-US"/>
        </a:p>
      </dgm:t>
    </dgm:pt>
    <dgm:pt modelId="{3BFB23F4-EF21-4DE3-ACF0-CF08C1F8715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4B5809F-3E27-4F74-96D4-A83D9147FB95}" type="parTrans" cxnId="{C0A207F2-F4C9-464B-8497-D44B6B4DCE9D}">
      <dgm:prSet/>
      <dgm:spPr/>
      <dgm:t>
        <a:bodyPr/>
        <a:lstStyle/>
        <a:p>
          <a:endParaRPr lang="en-US"/>
        </a:p>
      </dgm:t>
    </dgm:pt>
    <dgm:pt modelId="{A3B9D946-C8B9-4313-A8E5-CEEAA82A5491}" type="sibTrans" cxnId="{C0A207F2-F4C9-464B-8497-D44B6B4DCE9D}">
      <dgm:prSet/>
      <dgm:spPr/>
      <dgm:t>
        <a:bodyPr/>
        <a:lstStyle/>
        <a:p>
          <a:endParaRPr lang="en-US"/>
        </a:p>
      </dgm:t>
    </dgm:pt>
    <dgm:pt modelId="{3E6A1A57-E7ED-4E52-8859-676259F3800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Safe and secure campus – 24/7 security and CCTV surveillance</a:t>
          </a:r>
        </a:p>
      </dgm:t>
    </dgm:pt>
    <dgm:pt modelId="{176179D8-F261-474E-A767-7F228C46B374}" type="parTrans" cxnId="{964D61BC-EAD0-45F4-98DD-91FC6AA174DF}">
      <dgm:prSet/>
      <dgm:spPr/>
      <dgm:t>
        <a:bodyPr/>
        <a:lstStyle/>
        <a:p>
          <a:endParaRPr lang="en-US"/>
        </a:p>
      </dgm:t>
    </dgm:pt>
    <dgm:pt modelId="{9367B084-717D-4C85-98EB-BB77205570C1}" type="sibTrans" cxnId="{964D61BC-EAD0-45F4-98DD-91FC6AA174DF}">
      <dgm:prSet/>
      <dgm:spPr/>
      <dgm:t>
        <a:bodyPr/>
        <a:lstStyle/>
        <a:p>
          <a:endParaRPr lang="en-US"/>
        </a:p>
      </dgm:t>
    </dgm:pt>
    <dgm:pt modelId="{236CEAE2-5D19-4B2B-A30B-61F37BB440B0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64DC1C0-52E6-42C0-97E3-304C97874A7B}" type="parTrans" cxnId="{C99B67F5-4AE8-4091-BCC1-FF56A009AFC2}">
      <dgm:prSet/>
      <dgm:spPr/>
      <dgm:t>
        <a:bodyPr/>
        <a:lstStyle/>
        <a:p>
          <a:endParaRPr lang="en-US"/>
        </a:p>
      </dgm:t>
    </dgm:pt>
    <dgm:pt modelId="{F7DDB8B4-AEF6-4CDA-9AD0-D922276D2379}" type="sibTrans" cxnId="{C99B67F5-4AE8-4091-BCC1-FF56A009AFC2}">
      <dgm:prSet/>
      <dgm:spPr/>
      <dgm:t>
        <a:bodyPr/>
        <a:lstStyle/>
        <a:p>
          <a:endParaRPr lang="en-US"/>
        </a:p>
      </dgm:t>
    </dgm:pt>
    <dgm:pt modelId="{5A239A03-D938-460F-9369-712C9502B9B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Free </a:t>
          </a:r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WiFi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, Gym and Laundry Access</a:t>
          </a:r>
        </a:p>
      </dgm:t>
    </dgm:pt>
    <dgm:pt modelId="{A8971F28-779C-48E2-9CD4-76EEFB1F4BD1}" type="parTrans" cxnId="{119614AD-64B8-4DDF-9EA7-AEFF12C3A566}">
      <dgm:prSet/>
      <dgm:spPr/>
      <dgm:t>
        <a:bodyPr/>
        <a:lstStyle/>
        <a:p>
          <a:endParaRPr lang="en-US"/>
        </a:p>
      </dgm:t>
    </dgm:pt>
    <dgm:pt modelId="{D650AAEC-22FA-4799-BB4C-AE0B8FDE2CEB}" type="sibTrans" cxnId="{119614AD-64B8-4DDF-9EA7-AEFF12C3A566}">
      <dgm:prSet/>
      <dgm:spPr/>
      <dgm:t>
        <a:bodyPr/>
        <a:lstStyle/>
        <a:p>
          <a:endParaRPr lang="en-US"/>
        </a:p>
      </dgm:t>
    </dgm:pt>
    <dgm:pt modelId="{95AD31CF-0EE9-4E9C-862E-97F022B040A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74B179A-9363-4DC4-9E01-91449D8ABE1B}" type="parTrans" cxnId="{FB21AA91-64D9-4AE5-BF5A-62741DFB79B9}">
      <dgm:prSet/>
      <dgm:spPr/>
      <dgm:t>
        <a:bodyPr/>
        <a:lstStyle/>
        <a:p>
          <a:endParaRPr lang="en-US"/>
        </a:p>
      </dgm:t>
    </dgm:pt>
    <dgm:pt modelId="{03C5CCCC-4164-46AA-AD75-F877DA8D4E7E}" type="sibTrans" cxnId="{FB21AA91-64D9-4AE5-BF5A-62741DFB79B9}">
      <dgm:prSet/>
      <dgm:spPr/>
      <dgm:t>
        <a:bodyPr/>
        <a:lstStyle/>
        <a:p>
          <a:endParaRPr lang="en-US"/>
        </a:p>
      </dgm:t>
    </dgm:pt>
    <dgm:pt modelId="{B4ED2A3A-03D5-4D03-998A-A66F6F3028C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Free Airport drop and pickup</a:t>
          </a:r>
        </a:p>
      </dgm:t>
    </dgm:pt>
    <dgm:pt modelId="{9071B768-C8DC-42DC-AF77-AAD6A68CBE75}" type="parTrans" cxnId="{9B5B0187-F738-4887-8662-05C10576C788}">
      <dgm:prSet/>
      <dgm:spPr/>
      <dgm:t>
        <a:bodyPr/>
        <a:lstStyle/>
        <a:p>
          <a:endParaRPr lang="en-US"/>
        </a:p>
      </dgm:t>
    </dgm:pt>
    <dgm:pt modelId="{F63DD133-6A88-4DDB-868A-80D564A58D4A}" type="sibTrans" cxnId="{9B5B0187-F738-4887-8662-05C10576C788}">
      <dgm:prSet/>
      <dgm:spPr/>
      <dgm:t>
        <a:bodyPr/>
        <a:lstStyle/>
        <a:p>
          <a:endParaRPr lang="en-US"/>
        </a:p>
      </dgm:t>
    </dgm:pt>
    <dgm:pt modelId="{B5D684C4-2A88-48B7-B719-73879FCB26A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18BF294-410D-4C84-B723-3B9AC865B518}" type="parTrans" cxnId="{AC444CE8-E8EE-4886-80C4-8719BAF6F195}">
      <dgm:prSet/>
      <dgm:spPr/>
      <dgm:t>
        <a:bodyPr/>
        <a:lstStyle/>
        <a:p>
          <a:endParaRPr lang="en-US"/>
        </a:p>
      </dgm:t>
    </dgm:pt>
    <dgm:pt modelId="{9653CEF9-4E09-4C73-8852-8C641C22FC6E}" type="sibTrans" cxnId="{AC444CE8-E8EE-4886-80C4-8719BAF6F195}">
      <dgm:prSet/>
      <dgm:spPr/>
      <dgm:t>
        <a:bodyPr/>
        <a:lstStyle/>
        <a:p>
          <a:endParaRPr lang="en-US"/>
        </a:p>
      </dgm:t>
    </dgm:pt>
    <dgm:pt modelId="{4F40AE1A-2105-4E74-9E95-95C9709EF2E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Weekly shopping and Dubai site-seeing visits</a:t>
          </a:r>
        </a:p>
      </dgm:t>
    </dgm:pt>
    <dgm:pt modelId="{C5C21287-7C57-4764-BD78-DF775B3F0654}" type="parTrans" cxnId="{5C793834-BFC4-4404-A308-232E2A827662}">
      <dgm:prSet/>
      <dgm:spPr/>
      <dgm:t>
        <a:bodyPr/>
        <a:lstStyle/>
        <a:p>
          <a:endParaRPr lang="en-US"/>
        </a:p>
      </dgm:t>
    </dgm:pt>
    <dgm:pt modelId="{E421677E-F45C-473B-BC11-C4EE731B01BD}" type="sibTrans" cxnId="{5C793834-BFC4-4404-A308-232E2A827662}">
      <dgm:prSet/>
      <dgm:spPr/>
      <dgm:t>
        <a:bodyPr/>
        <a:lstStyle/>
        <a:p>
          <a:endParaRPr lang="en-US"/>
        </a:p>
      </dgm:t>
    </dgm:pt>
    <dgm:pt modelId="{7F7D360A-28B1-421F-93EF-3E19CD3AB85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A20CB2D-0322-4C07-BAE2-D3E021BF6D2D}" type="parTrans" cxnId="{41EE8F33-AE91-4B4F-9CA8-D921853229E9}">
      <dgm:prSet/>
      <dgm:spPr/>
      <dgm:t>
        <a:bodyPr/>
        <a:lstStyle/>
        <a:p>
          <a:endParaRPr lang="en-US"/>
        </a:p>
      </dgm:t>
    </dgm:pt>
    <dgm:pt modelId="{F08C1AAF-34BF-40AF-94C7-80DBB3C95FFE}" type="sibTrans" cxnId="{41EE8F33-AE91-4B4F-9CA8-D921853229E9}">
      <dgm:prSet/>
      <dgm:spPr/>
      <dgm:t>
        <a:bodyPr/>
        <a:lstStyle/>
        <a:p>
          <a:endParaRPr lang="en-US"/>
        </a:p>
      </dgm:t>
    </dgm:pt>
    <dgm:pt modelId="{1848C284-B7EE-4A5A-BD61-BD8DB3B543D5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Cafeteria with India and International cuisines</a:t>
          </a:r>
        </a:p>
      </dgm:t>
    </dgm:pt>
    <dgm:pt modelId="{163D5243-B883-42B9-ABE8-A5579CD0EB37}" type="parTrans" cxnId="{109EB0E7-567C-47F6-A715-70CDB5881996}">
      <dgm:prSet/>
      <dgm:spPr/>
      <dgm:t>
        <a:bodyPr/>
        <a:lstStyle/>
        <a:p>
          <a:endParaRPr lang="en-US"/>
        </a:p>
      </dgm:t>
    </dgm:pt>
    <dgm:pt modelId="{B1830BD8-18CC-4B47-AD0A-2AEF304CAC58}" type="sibTrans" cxnId="{109EB0E7-567C-47F6-A715-70CDB5881996}">
      <dgm:prSet/>
      <dgm:spPr/>
      <dgm:t>
        <a:bodyPr/>
        <a:lstStyle/>
        <a:p>
          <a:endParaRPr lang="en-US"/>
        </a:p>
      </dgm:t>
    </dgm:pt>
    <dgm:pt modelId="{660CF45E-B7D2-4021-9BE2-F52010E522EC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16F9B69-A870-40D1-A7D0-1F8ADDFAD34B}" type="parTrans" cxnId="{38B8B6E6-69BF-4540-BFFC-D7A2AA4733A3}">
      <dgm:prSet/>
      <dgm:spPr/>
      <dgm:t>
        <a:bodyPr/>
        <a:lstStyle/>
        <a:p>
          <a:endParaRPr lang="en-US"/>
        </a:p>
      </dgm:t>
    </dgm:pt>
    <dgm:pt modelId="{1C1F4D64-FF25-4649-8790-5929975E5E25}" type="sibTrans" cxnId="{38B8B6E6-69BF-4540-BFFC-D7A2AA4733A3}">
      <dgm:prSet/>
      <dgm:spPr/>
      <dgm:t>
        <a:bodyPr/>
        <a:lstStyle/>
        <a:p>
          <a:endParaRPr lang="en-US"/>
        </a:p>
      </dgm:t>
    </dgm:pt>
    <dgm:pt modelId="{B73287A5-ECEF-4630-ACBD-36B2E59B73C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F907BB9-2A99-46F4-80F3-80411837130B}" type="parTrans" cxnId="{B8164BF4-424B-4675-A367-C8BA7E97301B}">
      <dgm:prSet/>
      <dgm:spPr/>
      <dgm:t>
        <a:bodyPr/>
        <a:lstStyle/>
        <a:p>
          <a:endParaRPr lang="en-US"/>
        </a:p>
      </dgm:t>
    </dgm:pt>
    <dgm:pt modelId="{79894D99-6B4F-48FB-AB7A-B293FF075B0A}" type="sibTrans" cxnId="{B8164BF4-424B-4675-A367-C8BA7E97301B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7"/>
      <dgm:spPr/>
    </dgm:pt>
    <dgm:pt modelId="{6235BB70-61E8-4955-ADB2-D9E821A7702C}" type="pres">
      <dgm:prSet presAssocID="{CCB002B1-CBF4-4584-B8FD-A88CB359C354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7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739A01AD-022B-44F5-9187-0390E2E849EB}" type="pres">
      <dgm:prSet presAssocID="{E7D18D3D-2A3E-422C-A99F-46CD90C925F3}" presName="parentLin" presStyleCnt="0"/>
      <dgm:spPr/>
    </dgm:pt>
    <dgm:pt modelId="{EF992C07-381E-4E92-9C25-C5F620C7465E}" type="pres">
      <dgm:prSet presAssocID="{E7D18D3D-2A3E-422C-A99F-46CD90C925F3}" presName="parentLeftMargin" presStyleLbl="node1" presStyleIdx="0" presStyleCnt="7"/>
      <dgm:spPr/>
    </dgm:pt>
    <dgm:pt modelId="{179D9528-63EE-48C9-B3D9-5383A360C1DC}" type="pres">
      <dgm:prSet presAssocID="{E7D18D3D-2A3E-422C-A99F-46CD90C925F3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BB11B93A-7DA3-48E3-9897-4E504AE26B71}" type="pres">
      <dgm:prSet presAssocID="{E7D18D3D-2A3E-422C-A99F-46CD90C925F3}" presName="negativeSpace" presStyleCnt="0"/>
      <dgm:spPr/>
    </dgm:pt>
    <dgm:pt modelId="{0C8CFA00-8EE0-498D-9CA1-7A78BE37600B}" type="pres">
      <dgm:prSet presAssocID="{E7D18D3D-2A3E-422C-A99F-46CD90C925F3}" presName="childText" presStyleLbl="conFgAcc1" presStyleIdx="1" presStyleCnt="7">
        <dgm:presLayoutVars>
          <dgm:bulletEnabled val="1"/>
        </dgm:presLayoutVars>
      </dgm:prSet>
      <dgm:spPr/>
    </dgm:pt>
    <dgm:pt modelId="{27B99103-5BFC-4724-88A5-D42560BE2673}" type="pres">
      <dgm:prSet presAssocID="{31C45C6A-53C2-4B83-B0B7-5A3D7ECEDDD6}" presName="spaceBetweenRectangles" presStyleCnt="0"/>
      <dgm:spPr/>
    </dgm:pt>
    <dgm:pt modelId="{BB043DE4-597C-46CA-882E-163784254888}" type="pres">
      <dgm:prSet presAssocID="{3E6A1A57-E7ED-4E52-8859-676259F3800D}" presName="parentLin" presStyleCnt="0"/>
      <dgm:spPr/>
    </dgm:pt>
    <dgm:pt modelId="{479BD522-7BB9-4A44-AF6F-7FD2EC8F9313}" type="pres">
      <dgm:prSet presAssocID="{3E6A1A57-E7ED-4E52-8859-676259F3800D}" presName="parentLeftMargin" presStyleLbl="node1" presStyleIdx="1" presStyleCnt="7"/>
      <dgm:spPr/>
    </dgm:pt>
    <dgm:pt modelId="{688953A7-E9CD-4318-99B8-6F082317DDA4}" type="pres">
      <dgm:prSet presAssocID="{3E6A1A57-E7ED-4E52-8859-676259F3800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D3A57AA6-3931-4B0D-BBC8-39697221D7BF}" type="pres">
      <dgm:prSet presAssocID="{3E6A1A57-E7ED-4E52-8859-676259F3800D}" presName="negativeSpace" presStyleCnt="0"/>
      <dgm:spPr/>
    </dgm:pt>
    <dgm:pt modelId="{EB4D998F-C80E-40B5-997E-04662CA948EE}" type="pres">
      <dgm:prSet presAssocID="{3E6A1A57-E7ED-4E52-8859-676259F3800D}" presName="childText" presStyleLbl="conFgAcc1" presStyleIdx="2" presStyleCnt="7">
        <dgm:presLayoutVars>
          <dgm:bulletEnabled val="1"/>
        </dgm:presLayoutVars>
      </dgm:prSet>
      <dgm:spPr/>
    </dgm:pt>
    <dgm:pt modelId="{A121821A-A9E0-494F-A80C-68D52EC2C4F1}" type="pres">
      <dgm:prSet presAssocID="{9367B084-717D-4C85-98EB-BB77205570C1}" presName="spaceBetweenRectangles" presStyleCnt="0"/>
      <dgm:spPr/>
    </dgm:pt>
    <dgm:pt modelId="{F3CE8BEA-7A67-4367-A63A-8D3C43066382}" type="pres">
      <dgm:prSet presAssocID="{5A239A03-D938-460F-9369-712C9502B9B4}" presName="parentLin" presStyleCnt="0"/>
      <dgm:spPr/>
    </dgm:pt>
    <dgm:pt modelId="{E86D0773-4800-4D0B-A29A-9CDFA19F3E85}" type="pres">
      <dgm:prSet presAssocID="{5A239A03-D938-460F-9369-712C9502B9B4}" presName="parentLeftMargin" presStyleLbl="node1" presStyleIdx="2" presStyleCnt="7"/>
      <dgm:spPr/>
    </dgm:pt>
    <dgm:pt modelId="{2C3F02E5-C124-4E60-B1EE-989DAB8570C6}" type="pres">
      <dgm:prSet presAssocID="{5A239A03-D938-460F-9369-712C9502B9B4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16CD58F-D088-489D-B44F-6548DC758160}" type="pres">
      <dgm:prSet presAssocID="{5A239A03-D938-460F-9369-712C9502B9B4}" presName="negativeSpace" presStyleCnt="0"/>
      <dgm:spPr/>
    </dgm:pt>
    <dgm:pt modelId="{DADBFA43-C89A-4136-A1B8-7FFDE06E40BA}" type="pres">
      <dgm:prSet presAssocID="{5A239A03-D938-460F-9369-712C9502B9B4}" presName="childText" presStyleLbl="conFgAcc1" presStyleIdx="3" presStyleCnt="7">
        <dgm:presLayoutVars>
          <dgm:bulletEnabled val="1"/>
        </dgm:presLayoutVars>
      </dgm:prSet>
      <dgm:spPr/>
    </dgm:pt>
    <dgm:pt modelId="{62BCA68E-850E-4766-88B2-2D34FF8BF3EE}" type="pres">
      <dgm:prSet presAssocID="{D650AAEC-22FA-4799-BB4C-AE0B8FDE2CEB}" presName="spaceBetweenRectangles" presStyleCnt="0"/>
      <dgm:spPr/>
    </dgm:pt>
    <dgm:pt modelId="{DF00A46D-0524-4CFA-A3B4-F2E9BED87C39}" type="pres">
      <dgm:prSet presAssocID="{B4ED2A3A-03D5-4D03-998A-A66F6F3028C4}" presName="parentLin" presStyleCnt="0"/>
      <dgm:spPr/>
    </dgm:pt>
    <dgm:pt modelId="{52A93A2F-7829-469C-98AF-06411532F9DD}" type="pres">
      <dgm:prSet presAssocID="{B4ED2A3A-03D5-4D03-998A-A66F6F3028C4}" presName="parentLeftMargin" presStyleLbl="node1" presStyleIdx="3" presStyleCnt="7"/>
      <dgm:spPr/>
    </dgm:pt>
    <dgm:pt modelId="{FD23D428-BE3D-4294-A93B-8F10C001E34D}" type="pres">
      <dgm:prSet presAssocID="{B4ED2A3A-03D5-4D03-998A-A66F6F3028C4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745294FC-03DF-4758-B2D7-978FAB2D9928}" type="pres">
      <dgm:prSet presAssocID="{B4ED2A3A-03D5-4D03-998A-A66F6F3028C4}" presName="negativeSpace" presStyleCnt="0"/>
      <dgm:spPr/>
    </dgm:pt>
    <dgm:pt modelId="{4EA5DC67-74E9-43B1-BD15-5744383381DD}" type="pres">
      <dgm:prSet presAssocID="{B4ED2A3A-03D5-4D03-998A-A66F6F3028C4}" presName="childText" presStyleLbl="conFgAcc1" presStyleIdx="4" presStyleCnt="7">
        <dgm:presLayoutVars>
          <dgm:bulletEnabled val="1"/>
        </dgm:presLayoutVars>
      </dgm:prSet>
      <dgm:spPr/>
    </dgm:pt>
    <dgm:pt modelId="{3C2C2D94-630A-4111-84D8-4BD8E5EE000B}" type="pres">
      <dgm:prSet presAssocID="{F63DD133-6A88-4DDB-868A-80D564A58D4A}" presName="spaceBetweenRectangles" presStyleCnt="0"/>
      <dgm:spPr/>
    </dgm:pt>
    <dgm:pt modelId="{CF689EB9-2426-46DE-8E3C-3CFC5271B2CB}" type="pres">
      <dgm:prSet presAssocID="{4F40AE1A-2105-4E74-9E95-95C9709EF2E1}" presName="parentLin" presStyleCnt="0"/>
      <dgm:spPr/>
    </dgm:pt>
    <dgm:pt modelId="{627E40FE-877C-4853-BBFE-6D6E027E0D45}" type="pres">
      <dgm:prSet presAssocID="{4F40AE1A-2105-4E74-9E95-95C9709EF2E1}" presName="parentLeftMargin" presStyleLbl="node1" presStyleIdx="4" presStyleCnt="7"/>
      <dgm:spPr/>
    </dgm:pt>
    <dgm:pt modelId="{21046AB4-A27B-404E-9799-CCBAE7E5A738}" type="pres">
      <dgm:prSet presAssocID="{4F40AE1A-2105-4E74-9E95-95C9709EF2E1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9C4E530E-434E-4211-95A6-59415294A5AB}" type="pres">
      <dgm:prSet presAssocID="{4F40AE1A-2105-4E74-9E95-95C9709EF2E1}" presName="negativeSpace" presStyleCnt="0"/>
      <dgm:spPr/>
    </dgm:pt>
    <dgm:pt modelId="{AE313A2E-AB6A-439C-9774-03A6110712E5}" type="pres">
      <dgm:prSet presAssocID="{4F40AE1A-2105-4E74-9E95-95C9709EF2E1}" presName="childText" presStyleLbl="conFgAcc1" presStyleIdx="5" presStyleCnt="7">
        <dgm:presLayoutVars>
          <dgm:bulletEnabled val="1"/>
        </dgm:presLayoutVars>
      </dgm:prSet>
      <dgm:spPr/>
    </dgm:pt>
    <dgm:pt modelId="{5FB08CE5-5F0A-4F7C-8D0A-3D23085D81D9}" type="pres">
      <dgm:prSet presAssocID="{E421677E-F45C-473B-BC11-C4EE731B01BD}" presName="spaceBetweenRectangles" presStyleCnt="0"/>
      <dgm:spPr/>
    </dgm:pt>
    <dgm:pt modelId="{F4EF8C53-AD01-4701-8618-402E3F7F0800}" type="pres">
      <dgm:prSet presAssocID="{1848C284-B7EE-4A5A-BD61-BD8DB3B543D5}" presName="parentLin" presStyleCnt="0"/>
      <dgm:spPr/>
    </dgm:pt>
    <dgm:pt modelId="{F403463E-91B0-4084-ABBD-0086D0F99097}" type="pres">
      <dgm:prSet presAssocID="{1848C284-B7EE-4A5A-BD61-BD8DB3B543D5}" presName="parentLeftMargin" presStyleLbl="node1" presStyleIdx="5" presStyleCnt="7"/>
      <dgm:spPr/>
    </dgm:pt>
    <dgm:pt modelId="{1061CA95-1CC6-497A-B98B-18DE765F5AC7}" type="pres">
      <dgm:prSet presAssocID="{1848C284-B7EE-4A5A-BD61-BD8DB3B543D5}" presName="parentText" presStyleLbl="node1" presStyleIdx="6" presStyleCnt="7">
        <dgm:presLayoutVars>
          <dgm:chMax val="0"/>
          <dgm:bulletEnabled val="1"/>
        </dgm:presLayoutVars>
      </dgm:prSet>
      <dgm:spPr/>
    </dgm:pt>
    <dgm:pt modelId="{F0CD7C5B-46E2-4F36-A17C-9C43A6C0D416}" type="pres">
      <dgm:prSet presAssocID="{1848C284-B7EE-4A5A-BD61-BD8DB3B543D5}" presName="negativeSpace" presStyleCnt="0"/>
      <dgm:spPr/>
    </dgm:pt>
    <dgm:pt modelId="{716FA4AB-0F58-4432-90F2-88A19DA63128}" type="pres">
      <dgm:prSet presAssocID="{1848C284-B7EE-4A5A-BD61-BD8DB3B543D5}" presName="childText" presStyleLbl="conFgAcc1" presStyleIdx="6" presStyleCnt="7">
        <dgm:presLayoutVars>
          <dgm:bulletEnabled val="1"/>
        </dgm:presLayoutVars>
      </dgm:prSet>
      <dgm:spPr/>
    </dgm:pt>
  </dgm:ptLst>
  <dgm:cxnLst>
    <dgm:cxn modelId="{66C50211-6E70-43A1-93E3-5ABC6BCD105D}" type="presOf" srcId="{B4ED2A3A-03D5-4D03-998A-A66F6F3028C4}" destId="{FD23D428-BE3D-4294-A93B-8F10C001E34D}" srcOrd="1" destOrd="0" presId="urn:microsoft.com/office/officeart/2005/8/layout/list1"/>
    <dgm:cxn modelId="{86FCCD1E-786F-435E-B1B0-566BF09DB897}" type="presOf" srcId="{3BFB23F4-EF21-4DE3-ACF0-CF08C1F87155}" destId="{4A8FA43E-544C-4198-8C96-EC7CFB879E48}" srcOrd="0" destOrd="0" presId="urn:microsoft.com/office/officeart/2005/8/layout/list1"/>
    <dgm:cxn modelId="{2493D320-71D0-465E-8BC4-4A82B15C4B24}" type="presOf" srcId="{7F7D360A-28B1-421F-93EF-3E19CD3AB852}" destId="{4EA5DC67-74E9-43B1-BD15-5744383381DD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41EE8F33-AE91-4B4F-9CA8-D921853229E9}" srcId="{B4ED2A3A-03D5-4D03-998A-A66F6F3028C4}" destId="{7F7D360A-28B1-421F-93EF-3E19CD3AB852}" srcOrd="0" destOrd="0" parTransId="{CA20CB2D-0322-4C07-BAE2-D3E021BF6D2D}" sibTransId="{F08C1AAF-34BF-40AF-94C7-80DBB3C95FFE}"/>
    <dgm:cxn modelId="{5C793834-BFC4-4404-A308-232E2A827662}" srcId="{97FEFD14-C559-4FFC-8F00-792880F0F50A}" destId="{4F40AE1A-2105-4E74-9E95-95C9709EF2E1}" srcOrd="5" destOrd="0" parTransId="{C5C21287-7C57-4764-BD78-DF775B3F0654}" sibTransId="{E421677E-F45C-473B-BC11-C4EE731B01BD}"/>
    <dgm:cxn modelId="{5F990A5C-F7C6-416B-AC98-6975FF2FF8F8}" type="presOf" srcId="{95AD31CF-0EE9-4E9C-862E-97F022B040AE}" destId="{EB4D998F-C80E-40B5-997E-04662CA948EE}" srcOrd="0" destOrd="0" presId="urn:microsoft.com/office/officeart/2005/8/layout/list1"/>
    <dgm:cxn modelId="{1B851563-7BA2-441C-BCE4-5419634E8129}" type="presOf" srcId="{B4ED2A3A-03D5-4D03-998A-A66F6F3028C4}" destId="{52A93A2F-7829-469C-98AF-06411532F9DD}" srcOrd="0" destOrd="0" presId="urn:microsoft.com/office/officeart/2005/8/layout/list1"/>
    <dgm:cxn modelId="{F581F363-A3F4-42C8-AE05-17572E8EA413}" type="presOf" srcId="{4F40AE1A-2105-4E74-9E95-95C9709EF2E1}" destId="{627E40FE-877C-4853-BBFE-6D6E027E0D45}" srcOrd="0" destOrd="0" presId="urn:microsoft.com/office/officeart/2005/8/layout/list1"/>
    <dgm:cxn modelId="{2AB14844-4D05-4338-A86A-047902B0A97E}" type="presOf" srcId="{CCB002B1-CBF4-4584-B8FD-A88CB359C354}" destId="{18E8D362-23F7-461B-AEB6-DEEB6FBADE90}" srcOrd="0" destOrd="0" presId="urn:microsoft.com/office/officeart/2005/8/layout/list1"/>
    <dgm:cxn modelId="{530B8E64-3E51-483C-B59B-EA67F57A268C}" type="presOf" srcId="{CCB002B1-CBF4-4584-B8FD-A88CB359C354}" destId="{6235BB70-61E8-4955-ADB2-D9E821A7702C}" srcOrd="1" destOrd="0" presId="urn:microsoft.com/office/officeart/2005/8/layout/list1"/>
    <dgm:cxn modelId="{C67B1B51-BB2A-4911-A8EC-619AC393F17A}" type="presOf" srcId="{236CEAE2-5D19-4B2B-A30B-61F37BB440B0}" destId="{0C8CFA00-8EE0-498D-9CA1-7A78BE37600B}" srcOrd="0" destOrd="0" presId="urn:microsoft.com/office/officeart/2005/8/layout/list1"/>
    <dgm:cxn modelId="{893F3A54-AC48-4990-A645-598BEF3B2488}" type="presOf" srcId="{660CF45E-B7D2-4021-9BE2-F52010E522EC}" destId="{AE313A2E-AB6A-439C-9774-03A6110712E5}" srcOrd="0" destOrd="0" presId="urn:microsoft.com/office/officeart/2005/8/layout/list1"/>
    <dgm:cxn modelId="{8C114D75-6107-46DE-8801-158AE5C0311E}" type="presOf" srcId="{4F40AE1A-2105-4E74-9E95-95C9709EF2E1}" destId="{21046AB4-A27B-404E-9799-CCBAE7E5A738}" srcOrd="1" destOrd="0" presId="urn:microsoft.com/office/officeart/2005/8/layout/list1"/>
    <dgm:cxn modelId="{1A4E3776-3082-4265-A17F-6179BDEA63F5}" type="presOf" srcId="{B73287A5-ECEF-4630-ACBD-36B2E59B73C1}" destId="{716FA4AB-0F58-4432-90F2-88A19DA63128}" srcOrd="0" destOrd="0" presId="urn:microsoft.com/office/officeart/2005/8/layout/list1"/>
    <dgm:cxn modelId="{23A59076-1486-4E7A-B46F-A87E84EFC13E}" type="presOf" srcId="{E7D18D3D-2A3E-422C-A99F-46CD90C925F3}" destId="{179D9528-63EE-48C9-B3D9-5383A360C1DC}" srcOrd="1" destOrd="0" presId="urn:microsoft.com/office/officeart/2005/8/layout/list1"/>
    <dgm:cxn modelId="{9B5B0187-F738-4887-8662-05C10576C788}" srcId="{97FEFD14-C559-4FFC-8F00-792880F0F50A}" destId="{B4ED2A3A-03D5-4D03-998A-A66F6F3028C4}" srcOrd="4" destOrd="0" parTransId="{9071B768-C8DC-42DC-AF77-AAD6A68CBE75}" sibTransId="{F63DD133-6A88-4DDB-868A-80D564A58D4A}"/>
    <dgm:cxn modelId="{75A23F8C-0060-4A32-8865-88461BE32A74}" type="presOf" srcId="{3E6A1A57-E7ED-4E52-8859-676259F3800D}" destId="{479BD522-7BB9-4A44-AF6F-7FD2EC8F9313}" srcOrd="0" destOrd="0" presId="urn:microsoft.com/office/officeart/2005/8/layout/list1"/>
    <dgm:cxn modelId="{FB21AA91-64D9-4AE5-BF5A-62741DFB79B9}" srcId="{3E6A1A57-E7ED-4E52-8859-676259F3800D}" destId="{95AD31CF-0EE9-4E9C-862E-97F022B040AE}" srcOrd="0" destOrd="0" parTransId="{674B179A-9363-4DC4-9E01-91449D8ABE1B}" sibTransId="{03C5CCCC-4164-46AA-AD75-F877DA8D4E7E}"/>
    <dgm:cxn modelId="{95DC06A1-DEEE-44F3-8628-6DE6649ABA4F}" type="presOf" srcId="{97FEFD14-C559-4FFC-8F00-792880F0F50A}" destId="{90480D46-ED9B-46E0-843B-B4285B80E0F3}" srcOrd="0" destOrd="0" presId="urn:microsoft.com/office/officeart/2005/8/layout/list1"/>
    <dgm:cxn modelId="{119614AD-64B8-4DDF-9EA7-AEFF12C3A566}" srcId="{97FEFD14-C559-4FFC-8F00-792880F0F50A}" destId="{5A239A03-D938-460F-9369-712C9502B9B4}" srcOrd="3" destOrd="0" parTransId="{A8971F28-779C-48E2-9CD4-76EEFB1F4BD1}" sibTransId="{D650AAEC-22FA-4799-BB4C-AE0B8FDE2CEB}"/>
    <dgm:cxn modelId="{5EAD2BAE-5C7D-482F-8C47-5995278CD3B4}" type="presOf" srcId="{5A239A03-D938-460F-9369-712C9502B9B4}" destId="{E86D0773-4800-4D0B-A29A-9CDFA19F3E85}" srcOrd="0" destOrd="0" presId="urn:microsoft.com/office/officeart/2005/8/layout/list1"/>
    <dgm:cxn modelId="{277F9BB7-F52E-47C5-862C-C1EA825377C8}" type="presOf" srcId="{B5D684C4-2A88-48B7-B719-73879FCB26AA}" destId="{DADBFA43-C89A-4136-A1B8-7FFDE06E40BA}" srcOrd="0" destOrd="0" presId="urn:microsoft.com/office/officeart/2005/8/layout/list1"/>
    <dgm:cxn modelId="{964D61BC-EAD0-45F4-98DD-91FC6AA174DF}" srcId="{97FEFD14-C559-4FFC-8F00-792880F0F50A}" destId="{3E6A1A57-E7ED-4E52-8859-676259F3800D}" srcOrd="2" destOrd="0" parTransId="{176179D8-F261-474E-A767-7F228C46B374}" sibTransId="{9367B084-717D-4C85-98EB-BB77205570C1}"/>
    <dgm:cxn modelId="{C0DBBDC4-F30F-45F5-9F1C-E1AF8BC44BD1}" type="presOf" srcId="{3E6A1A57-E7ED-4E52-8859-676259F3800D}" destId="{688953A7-E9CD-4318-99B8-6F082317DDA4}" srcOrd="1" destOrd="0" presId="urn:microsoft.com/office/officeart/2005/8/layout/list1"/>
    <dgm:cxn modelId="{26E077D2-A6F9-4D68-877F-73A48FDF2CCA}" type="presOf" srcId="{E7D18D3D-2A3E-422C-A99F-46CD90C925F3}" destId="{EF992C07-381E-4E92-9C25-C5F620C7465E}" srcOrd="0" destOrd="0" presId="urn:microsoft.com/office/officeart/2005/8/layout/list1"/>
    <dgm:cxn modelId="{F5150DD8-2EDA-4100-8271-F4D016DCEF0C}" type="presOf" srcId="{1848C284-B7EE-4A5A-BD61-BD8DB3B543D5}" destId="{F403463E-91B0-4084-ABBD-0086D0F99097}" srcOrd="0" destOrd="0" presId="urn:microsoft.com/office/officeart/2005/8/layout/list1"/>
    <dgm:cxn modelId="{858EFDE3-9E40-4806-B263-F736B34A6A3C}" srcId="{97FEFD14-C559-4FFC-8F00-792880F0F50A}" destId="{E7D18D3D-2A3E-422C-A99F-46CD90C925F3}" srcOrd="1" destOrd="0" parTransId="{94A6277B-F48D-44C5-88E3-A919FD9E947F}" sibTransId="{31C45C6A-53C2-4B83-B0B7-5A3D7ECEDDD6}"/>
    <dgm:cxn modelId="{38B8B6E6-69BF-4540-BFFC-D7A2AA4733A3}" srcId="{4F40AE1A-2105-4E74-9E95-95C9709EF2E1}" destId="{660CF45E-B7D2-4021-9BE2-F52010E522EC}" srcOrd="0" destOrd="0" parTransId="{016F9B69-A870-40D1-A7D0-1F8ADDFAD34B}" sibTransId="{1C1F4D64-FF25-4649-8790-5929975E5E25}"/>
    <dgm:cxn modelId="{109EB0E7-567C-47F6-A715-70CDB5881996}" srcId="{97FEFD14-C559-4FFC-8F00-792880F0F50A}" destId="{1848C284-B7EE-4A5A-BD61-BD8DB3B543D5}" srcOrd="6" destOrd="0" parTransId="{163D5243-B883-42B9-ABE8-A5579CD0EB37}" sibTransId="{B1830BD8-18CC-4B47-AD0A-2AEF304CAC58}"/>
    <dgm:cxn modelId="{AC444CE8-E8EE-4886-80C4-8719BAF6F195}" srcId="{5A239A03-D938-460F-9369-712C9502B9B4}" destId="{B5D684C4-2A88-48B7-B719-73879FCB26AA}" srcOrd="0" destOrd="0" parTransId="{E18BF294-410D-4C84-B723-3B9AC865B518}" sibTransId="{9653CEF9-4E09-4C73-8852-8C641C22FC6E}"/>
    <dgm:cxn modelId="{C0A207F2-F4C9-464B-8497-D44B6B4DCE9D}" srcId="{CCB002B1-CBF4-4584-B8FD-A88CB359C354}" destId="{3BFB23F4-EF21-4DE3-ACF0-CF08C1F87155}" srcOrd="0" destOrd="0" parTransId="{04B5809F-3E27-4F74-96D4-A83D9147FB95}" sibTransId="{A3B9D946-C8B9-4313-A8E5-CEEAA82A5491}"/>
    <dgm:cxn modelId="{B8164BF4-424B-4675-A367-C8BA7E97301B}" srcId="{1848C284-B7EE-4A5A-BD61-BD8DB3B543D5}" destId="{B73287A5-ECEF-4630-ACBD-36B2E59B73C1}" srcOrd="0" destOrd="0" parTransId="{5F907BB9-2A99-46F4-80F3-80411837130B}" sibTransId="{79894D99-6B4F-48FB-AB7A-B293FF075B0A}"/>
    <dgm:cxn modelId="{C99B67F5-4AE8-4091-BCC1-FF56A009AFC2}" srcId="{E7D18D3D-2A3E-422C-A99F-46CD90C925F3}" destId="{236CEAE2-5D19-4B2B-A30B-61F37BB440B0}" srcOrd="0" destOrd="0" parTransId="{064DC1C0-52E6-42C0-97E3-304C97874A7B}" sibTransId="{F7DDB8B4-AEF6-4CDA-9AD0-D922276D2379}"/>
    <dgm:cxn modelId="{0948A7FD-8A10-45C5-A43B-1D249B459746}" type="presOf" srcId="{1848C284-B7EE-4A5A-BD61-BD8DB3B543D5}" destId="{1061CA95-1CC6-497A-B98B-18DE765F5AC7}" srcOrd="1" destOrd="0" presId="urn:microsoft.com/office/officeart/2005/8/layout/list1"/>
    <dgm:cxn modelId="{46D7F0FF-23A9-4C64-8040-4E0B2BA6F9F8}" type="presOf" srcId="{5A239A03-D938-460F-9369-712C9502B9B4}" destId="{2C3F02E5-C124-4E60-B1EE-989DAB8570C6}" srcOrd="1" destOrd="0" presId="urn:microsoft.com/office/officeart/2005/8/layout/list1"/>
    <dgm:cxn modelId="{93B24484-2F5D-4608-8396-48AE3DE585BA}" type="presParOf" srcId="{90480D46-ED9B-46E0-843B-B4285B80E0F3}" destId="{85ADF984-7082-44B8-BE64-D0513377CFFA}" srcOrd="0" destOrd="0" presId="urn:microsoft.com/office/officeart/2005/8/layout/list1"/>
    <dgm:cxn modelId="{020B68F6-8395-44BB-828A-C48A5B3C347B}" type="presParOf" srcId="{85ADF984-7082-44B8-BE64-D0513377CFFA}" destId="{18E8D362-23F7-461B-AEB6-DEEB6FBADE90}" srcOrd="0" destOrd="0" presId="urn:microsoft.com/office/officeart/2005/8/layout/list1"/>
    <dgm:cxn modelId="{A4291793-BC06-42A4-818D-530EE6AA160D}" type="presParOf" srcId="{85ADF984-7082-44B8-BE64-D0513377CFFA}" destId="{6235BB70-61E8-4955-ADB2-D9E821A7702C}" srcOrd="1" destOrd="0" presId="urn:microsoft.com/office/officeart/2005/8/layout/list1"/>
    <dgm:cxn modelId="{C6B90B6F-CEF4-4C81-8B8F-20EE14848271}" type="presParOf" srcId="{90480D46-ED9B-46E0-843B-B4285B80E0F3}" destId="{812F89D4-2049-483E-B9AE-AFBF63F47F3C}" srcOrd="1" destOrd="0" presId="urn:microsoft.com/office/officeart/2005/8/layout/list1"/>
    <dgm:cxn modelId="{AB060C0C-7D80-4FCB-918A-A4CA50A46A42}" type="presParOf" srcId="{90480D46-ED9B-46E0-843B-B4285B80E0F3}" destId="{4A8FA43E-544C-4198-8C96-EC7CFB879E48}" srcOrd="2" destOrd="0" presId="urn:microsoft.com/office/officeart/2005/8/layout/list1"/>
    <dgm:cxn modelId="{F768ECC3-F65C-446F-8AB3-EF3419EB70DB}" type="presParOf" srcId="{90480D46-ED9B-46E0-843B-B4285B80E0F3}" destId="{1748E2E4-B175-473A-887F-D0B904C0617F}" srcOrd="3" destOrd="0" presId="urn:microsoft.com/office/officeart/2005/8/layout/list1"/>
    <dgm:cxn modelId="{4A52557B-9E7C-42FA-A8F1-ADFCA07504A7}" type="presParOf" srcId="{90480D46-ED9B-46E0-843B-B4285B80E0F3}" destId="{739A01AD-022B-44F5-9187-0390E2E849EB}" srcOrd="4" destOrd="0" presId="urn:microsoft.com/office/officeart/2005/8/layout/list1"/>
    <dgm:cxn modelId="{A75A446B-1192-467F-8D30-6C191E62E735}" type="presParOf" srcId="{739A01AD-022B-44F5-9187-0390E2E849EB}" destId="{EF992C07-381E-4E92-9C25-C5F620C7465E}" srcOrd="0" destOrd="0" presId="urn:microsoft.com/office/officeart/2005/8/layout/list1"/>
    <dgm:cxn modelId="{954119ED-279A-43FC-ABE7-D87E20E7ADC4}" type="presParOf" srcId="{739A01AD-022B-44F5-9187-0390E2E849EB}" destId="{179D9528-63EE-48C9-B3D9-5383A360C1DC}" srcOrd="1" destOrd="0" presId="urn:microsoft.com/office/officeart/2005/8/layout/list1"/>
    <dgm:cxn modelId="{BE226A7C-F2B9-46D7-87DE-E44DAF3746D3}" type="presParOf" srcId="{90480D46-ED9B-46E0-843B-B4285B80E0F3}" destId="{BB11B93A-7DA3-48E3-9897-4E504AE26B71}" srcOrd="5" destOrd="0" presId="urn:microsoft.com/office/officeart/2005/8/layout/list1"/>
    <dgm:cxn modelId="{48932F31-A670-4CFC-B092-F0B2033F11F3}" type="presParOf" srcId="{90480D46-ED9B-46E0-843B-B4285B80E0F3}" destId="{0C8CFA00-8EE0-498D-9CA1-7A78BE37600B}" srcOrd="6" destOrd="0" presId="urn:microsoft.com/office/officeart/2005/8/layout/list1"/>
    <dgm:cxn modelId="{52EB0A64-8049-4384-9B7C-D6B6DD1BB204}" type="presParOf" srcId="{90480D46-ED9B-46E0-843B-B4285B80E0F3}" destId="{27B99103-5BFC-4724-88A5-D42560BE2673}" srcOrd="7" destOrd="0" presId="urn:microsoft.com/office/officeart/2005/8/layout/list1"/>
    <dgm:cxn modelId="{B0DB8EE2-28D6-4A64-8FB1-901989AF6574}" type="presParOf" srcId="{90480D46-ED9B-46E0-843B-B4285B80E0F3}" destId="{BB043DE4-597C-46CA-882E-163784254888}" srcOrd="8" destOrd="0" presId="urn:microsoft.com/office/officeart/2005/8/layout/list1"/>
    <dgm:cxn modelId="{7324531F-8347-4EC1-95B4-16FCE95EE433}" type="presParOf" srcId="{BB043DE4-597C-46CA-882E-163784254888}" destId="{479BD522-7BB9-4A44-AF6F-7FD2EC8F9313}" srcOrd="0" destOrd="0" presId="urn:microsoft.com/office/officeart/2005/8/layout/list1"/>
    <dgm:cxn modelId="{84E7DEA5-2DAC-4753-BA80-C17AAC1AD170}" type="presParOf" srcId="{BB043DE4-597C-46CA-882E-163784254888}" destId="{688953A7-E9CD-4318-99B8-6F082317DDA4}" srcOrd="1" destOrd="0" presId="urn:microsoft.com/office/officeart/2005/8/layout/list1"/>
    <dgm:cxn modelId="{1CDB8435-4019-4A7D-BE97-0078C97B6EE3}" type="presParOf" srcId="{90480D46-ED9B-46E0-843B-B4285B80E0F3}" destId="{D3A57AA6-3931-4B0D-BBC8-39697221D7BF}" srcOrd="9" destOrd="0" presId="urn:microsoft.com/office/officeart/2005/8/layout/list1"/>
    <dgm:cxn modelId="{5427C30A-F227-4C4F-BC39-38C4990F2644}" type="presParOf" srcId="{90480D46-ED9B-46E0-843B-B4285B80E0F3}" destId="{EB4D998F-C80E-40B5-997E-04662CA948EE}" srcOrd="10" destOrd="0" presId="urn:microsoft.com/office/officeart/2005/8/layout/list1"/>
    <dgm:cxn modelId="{AB9136EB-768A-4B3F-A13F-9A2ED30D74DB}" type="presParOf" srcId="{90480D46-ED9B-46E0-843B-B4285B80E0F3}" destId="{A121821A-A9E0-494F-A80C-68D52EC2C4F1}" srcOrd="11" destOrd="0" presId="urn:microsoft.com/office/officeart/2005/8/layout/list1"/>
    <dgm:cxn modelId="{D35E5A42-1ADD-491C-99FA-D157347B7EE6}" type="presParOf" srcId="{90480D46-ED9B-46E0-843B-B4285B80E0F3}" destId="{F3CE8BEA-7A67-4367-A63A-8D3C43066382}" srcOrd="12" destOrd="0" presId="urn:microsoft.com/office/officeart/2005/8/layout/list1"/>
    <dgm:cxn modelId="{76C2D118-3710-4042-97B2-4008BFA7F250}" type="presParOf" srcId="{F3CE8BEA-7A67-4367-A63A-8D3C43066382}" destId="{E86D0773-4800-4D0B-A29A-9CDFA19F3E85}" srcOrd="0" destOrd="0" presId="urn:microsoft.com/office/officeart/2005/8/layout/list1"/>
    <dgm:cxn modelId="{72DDEC09-35A8-4EAB-B760-99E726FE7CC5}" type="presParOf" srcId="{F3CE8BEA-7A67-4367-A63A-8D3C43066382}" destId="{2C3F02E5-C124-4E60-B1EE-989DAB8570C6}" srcOrd="1" destOrd="0" presId="urn:microsoft.com/office/officeart/2005/8/layout/list1"/>
    <dgm:cxn modelId="{CF1DD714-345A-42DE-A200-1AD271EF345D}" type="presParOf" srcId="{90480D46-ED9B-46E0-843B-B4285B80E0F3}" destId="{216CD58F-D088-489D-B44F-6548DC758160}" srcOrd="13" destOrd="0" presId="urn:microsoft.com/office/officeart/2005/8/layout/list1"/>
    <dgm:cxn modelId="{5CB65EE3-6E21-43A6-823C-5A55FB7E06F2}" type="presParOf" srcId="{90480D46-ED9B-46E0-843B-B4285B80E0F3}" destId="{DADBFA43-C89A-4136-A1B8-7FFDE06E40BA}" srcOrd="14" destOrd="0" presId="urn:microsoft.com/office/officeart/2005/8/layout/list1"/>
    <dgm:cxn modelId="{71420F51-8779-4472-B651-D06556F00B95}" type="presParOf" srcId="{90480D46-ED9B-46E0-843B-B4285B80E0F3}" destId="{62BCA68E-850E-4766-88B2-2D34FF8BF3EE}" srcOrd="15" destOrd="0" presId="urn:microsoft.com/office/officeart/2005/8/layout/list1"/>
    <dgm:cxn modelId="{17BFC760-2946-4F5B-8D26-B5106F252B2C}" type="presParOf" srcId="{90480D46-ED9B-46E0-843B-B4285B80E0F3}" destId="{DF00A46D-0524-4CFA-A3B4-F2E9BED87C39}" srcOrd="16" destOrd="0" presId="urn:microsoft.com/office/officeart/2005/8/layout/list1"/>
    <dgm:cxn modelId="{77461A15-7E4A-4715-B889-EE385C4C25CB}" type="presParOf" srcId="{DF00A46D-0524-4CFA-A3B4-F2E9BED87C39}" destId="{52A93A2F-7829-469C-98AF-06411532F9DD}" srcOrd="0" destOrd="0" presId="urn:microsoft.com/office/officeart/2005/8/layout/list1"/>
    <dgm:cxn modelId="{84AE90D3-0D24-4780-A496-A849CD174BEE}" type="presParOf" srcId="{DF00A46D-0524-4CFA-A3B4-F2E9BED87C39}" destId="{FD23D428-BE3D-4294-A93B-8F10C001E34D}" srcOrd="1" destOrd="0" presId="urn:microsoft.com/office/officeart/2005/8/layout/list1"/>
    <dgm:cxn modelId="{50AFCB16-1295-49E5-9E98-2F96DBEE958E}" type="presParOf" srcId="{90480D46-ED9B-46E0-843B-B4285B80E0F3}" destId="{745294FC-03DF-4758-B2D7-978FAB2D9928}" srcOrd="17" destOrd="0" presId="urn:microsoft.com/office/officeart/2005/8/layout/list1"/>
    <dgm:cxn modelId="{B7E7327C-CA03-49BA-98A5-42D38E758429}" type="presParOf" srcId="{90480D46-ED9B-46E0-843B-B4285B80E0F3}" destId="{4EA5DC67-74E9-43B1-BD15-5744383381DD}" srcOrd="18" destOrd="0" presId="urn:microsoft.com/office/officeart/2005/8/layout/list1"/>
    <dgm:cxn modelId="{F07D5F67-46AF-4DB2-A170-8DD97C6E8B06}" type="presParOf" srcId="{90480D46-ED9B-46E0-843B-B4285B80E0F3}" destId="{3C2C2D94-630A-4111-84D8-4BD8E5EE000B}" srcOrd="19" destOrd="0" presId="urn:microsoft.com/office/officeart/2005/8/layout/list1"/>
    <dgm:cxn modelId="{C984A68B-9D12-4FA1-BCB3-24D9D69BD0F2}" type="presParOf" srcId="{90480D46-ED9B-46E0-843B-B4285B80E0F3}" destId="{CF689EB9-2426-46DE-8E3C-3CFC5271B2CB}" srcOrd="20" destOrd="0" presId="urn:microsoft.com/office/officeart/2005/8/layout/list1"/>
    <dgm:cxn modelId="{F0813E8B-9977-4668-A80B-DF5DCC5C65D5}" type="presParOf" srcId="{CF689EB9-2426-46DE-8E3C-3CFC5271B2CB}" destId="{627E40FE-877C-4853-BBFE-6D6E027E0D45}" srcOrd="0" destOrd="0" presId="urn:microsoft.com/office/officeart/2005/8/layout/list1"/>
    <dgm:cxn modelId="{6B3C5710-F175-4EDC-8862-A604D7BFC3DC}" type="presParOf" srcId="{CF689EB9-2426-46DE-8E3C-3CFC5271B2CB}" destId="{21046AB4-A27B-404E-9799-CCBAE7E5A738}" srcOrd="1" destOrd="0" presId="urn:microsoft.com/office/officeart/2005/8/layout/list1"/>
    <dgm:cxn modelId="{FC38D178-1BB9-4DBE-9D09-70C3DFAEC795}" type="presParOf" srcId="{90480D46-ED9B-46E0-843B-B4285B80E0F3}" destId="{9C4E530E-434E-4211-95A6-59415294A5AB}" srcOrd="21" destOrd="0" presId="urn:microsoft.com/office/officeart/2005/8/layout/list1"/>
    <dgm:cxn modelId="{46A20E2C-7B19-4B76-91F8-FE8A406D6057}" type="presParOf" srcId="{90480D46-ED9B-46E0-843B-B4285B80E0F3}" destId="{AE313A2E-AB6A-439C-9774-03A6110712E5}" srcOrd="22" destOrd="0" presId="urn:microsoft.com/office/officeart/2005/8/layout/list1"/>
    <dgm:cxn modelId="{AFB4925E-699C-4C24-AF4C-EF22516191E6}" type="presParOf" srcId="{90480D46-ED9B-46E0-843B-B4285B80E0F3}" destId="{5FB08CE5-5F0A-4F7C-8D0A-3D23085D81D9}" srcOrd="23" destOrd="0" presId="urn:microsoft.com/office/officeart/2005/8/layout/list1"/>
    <dgm:cxn modelId="{1D78BF7B-561E-4A53-9DEA-1F8DBF32AF62}" type="presParOf" srcId="{90480D46-ED9B-46E0-843B-B4285B80E0F3}" destId="{F4EF8C53-AD01-4701-8618-402E3F7F0800}" srcOrd="24" destOrd="0" presId="urn:microsoft.com/office/officeart/2005/8/layout/list1"/>
    <dgm:cxn modelId="{B3CBAAFB-6891-4F51-BAE9-4F589911F4C8}" type="presParOf" srcId="{F4EF8C53-AD01-4701-8618-402E3F7F0800}" destId="{F403463E-91B0-4084-ABBD-0086D0F99097}" srcOrd="0" destOrd="0" presId="urn:microsoft.com/office/officeart/2005/8/layout/list1"/>
    <dgm:cxn modelId="{19A21BF7-2C87-4669-9595-EFE9450AC249}" type="presParOf" srcId="{F4EF8C53-AD01-4701-8618-402E3F7F0800}" destId="{1061CA95-1CC6-497A-B98B-18DE765F5AC7}" srcOrd="1" destOrd="0" presId="urn:microsoft.com/office/officeart/2005/8/layout/list1"/>
    <dgm:cxn modelId="{60448993-382E-4B71-8A9D-0507D9994790}" type="presParOf" srcId="{90480D46-ED9B-46E0-843B-B4285B80E0F3}" destId="{F0CD7C5B-46E2-4F36-A17C-9C43A6C0D416}" srcOrd="25" destOrd="0" presId="urn:microsoft.com/office/officeart/2005/8/layout/list1"/>
    <dgm:cxn modelId="{3F5454B1-8CFA-4D30-A88A-D05B5B844567}" type="presParOf" srcId="{90480D46-ED9B-46E0-843B-B4285B80E0F3}" destId="{716FA4AB-0F58-4432-90F2-88A19DA63128}" srcOrd="2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 Tech Engineering – Day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01F12B4-A1EF-40B5-8460-85F9A2EE170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 Tech Engineering – Evening </a:t>
          </a:r>
        </a:p>
      </dgm:t>
    </dgm:pt>
    <dgm:pt modelId="{8AE6EDB4-5088-4C4A-B4A4-33F44BDFE462}" type="parTrans" cxnId="{DE1CCBC4-D06E-4DBC-A0F3-387815785694}">
      <dgm:prSet/>
      <dgm:spPr/>
      <dgm:t>
        <a:bodyPr/>
        <a:lstStyle/>
        <a:p>
          <a:endParaRPr lang="en-US"/>
        </a:p>
      </dgm:t>
    </dgm:pt>
    <dgm:pt modelId="{6EECB660-8F20-4A42-AB2B-6FDBA7886E27}" type="sibTrans" cxnId="{DE1CCBC4-D06E-4DBC-A0F3-387815785694}">
      <dgm:prSet/>
      <dgm:spPr/>
      <dgm:t>
        <a:bodyPr/>
        <a:lstStyle/>
        <a:p>
          <a:endParaRPr lang="en-US"/>
        </a:p>
      </dgm:t>
    </dgm:pt>
    <dgm:pt modelId="{687B7B9C-0200-4CC4-8775-D458988E002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BSc Information Systems &amp; Management</a:t>
          </a:r>
        </a:p>
      </dgm:t>
    </dgm:pt>
    <dgm:pt modelId="{BA9EBDBD-BFBF-4E76-9D0A-52E0DFE81594}" type="parTrans" cxnId="{53B9A5F4-8179-4CB0-BB56-F233DE8E1F77}">
      <dgm:prSet/>
      <dgm:spPr/>
      <dgm:t>
        <a:bodyPr/>
        <a:lstStyle/>
        <a:p>
          <a:endParaRPr lang="en-US"/>
        </a:p>
      </dgm:t>
    </dgm:pt>
    <dgm:pt modelId="{D74BA423-3972-4261-8EA6-A9172AEB56EE}" type="sibTrans" cxnId="{53B9A5F4-8179-4CB0-BB56-F233DE8E1F77}">
      <dgm:prSet/>
      <dgm:spPr/>
      <dgm:t>
        <a:bodyPr/>
        <a:lstStyle/>
        <a:p>
          <a:endParaRPr lang="en-US"/>
        </a:p>
      </dgm:t>
    </dgm:pt>
    <dgm:pt modelId="{C7073D00-6385-4B3F-A98D-89789324376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Chemical</a:t>
          </a:r>
        </a:p>
      </dgm:t>
    </dgm:pt>
    <dgm:pt modelId="{FBAB92C2-E584-454E-8F35-0656BAC3DB9F}" type="parTrans" cxnId="{5429C0C1-FAC3-4B74-B301-03B06CDF1ACE}">
      <dgm:prSet/>
      <dgm:spPr/>
      <dgm:t>
        <a:bodyPr/>
        <a:lstStyle/>
        <a:p>
          <a:endParaRPr lang="en-US"/>
        </a:p>
      </dgm:t>
    </dgm:pt>
    <dgm:pt modelId="{DC48AA9E-58F1-4BB7-A902-561A4B136EC5}" type="sibTrans" cxnId="{5429C0C1-FAC3-4B74-B301-03B06CDF1ACE}">
      <dgm:prSet/>
      <dgm:spPr/>
      <dgm:t>
        <a:bodyPr/>
        <a:lstStyle/>
        <a:p>
          <a:endParaRPr lang="en-US"/>
        </a:p>
      </dgm:t>
    </dgm:pt>
    <dgm:pt modelId="{1C6D9F1B-3991-4059-B895-A56A88150FC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Civil</a:t>
          </a:r>
        </a:p>
      </dgm:t>
    </dgm:pt>
    <dgm:pt modelId="{E26A0208-403F-419E-8FDD-1D06C8DB17AC}" type="parTrans" cxnId="{B9925203-B704-4EC0-991C-439C98EDE090}">
      <dgm:prSet/>
      <dgm:spPr/>
      <dgm:t>
        <a:bodyPr/>
        <a:lstStyle/>
        <a:p>
          <a:endParaRPr lang="en-US"/>
        </a:p>
      </dgm:t>
    </dgm:pt>
    <dgm:pt modelId="{6F58BDC8-B5B1-43AA-A208-2F8D5B5F1ABD}" type="sibTrans" cxnId="{B9925203-B704-4EC0-991C-439C98EDE090}">
      <dgm:prSet/>
      <dgm:spPr/>
      <dgm:t>
        <a:bodyPr/>
        <a:lstStyle/>
        <a:p>
          <a:endParaRPr lang="en-US"/>
        </a:p>
      </dgm:t>
    </dgm:pt>
    <dgm:pt modelId="{D302AC1D-672B-4883-9D1F-889F12D43F15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Computer Science</a:t>
          </a:r>
        </a:p>
      </dgm:t>
    </dgm:pt>
    <dgm:pt modelId="{6B16D305-13E1-4C56-92A5-2B05EB562637}" type="parTrans" cxnId="{F27FFEFD-9CD7-4A5B-B4CE-538F08627232}">
      <dgm:prSet/>
      <dgm:spPr/>
      <dgm:t>
        <a:bodyPr/>
        <a:lstStyle/>
        <a:p>
          <a:endParaRPr lang="en-US"/>
        </a:p>
      </dgm:t>
    </dgm:pt>
    <dgm:pt modelId="{F9ED5FFF-3FCD-4525-B145-1E36394E5272}" type="sibTrans" cxnId="{F27FFEFD-9CD7-4A5B-B4CE-538F08627232}">
      <dgm:prSet/>
      <dgm:spPr/>
      <dgm:t>
        <a:bodyPr/>
        <a:lstStyle/>
        <a:p>
          <a:endParaRPr lang="en-US"/>
        </a:p>
      </dgm:t>
    </dgm:pt>
    <dgm:pt modelId="{275F8771-8074-4A40-9AEE-1608FD709D9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Electrical &amp; Electronics</a:t>
          </a:r>
        </a:p>
      </dgm:t>
    </dgm:pt>
    <dgm:pt modelId="{C702F254-5A39-4274-9459-9B678EB4290F}" type="parTrans" cxnId="{05ED2D58-FE87-4DCE-9659-56AEF9A42A38}">
      <dgm:prSet/>
      <dgm:spPr/>
      <dgm:t>
        <a:bodyPr/>
        <a:lstStyle/>
        <a:p>
          <a:endParaRPr lang="en-US"/>
        </a:p>
      </dgm:t>
    </dgm:pt>
    <dgm:pt modelId="{0266EF39-82A6-4E47-9E1D-2200F57B4117}" type="sibTrans" cxnId="{05ED2D58-FE87-4DCE-9659-56AEF9A42A38}">
      <dgm:prSet/>
      <dgm:spPr/>
      <dgm:t>
        <a:bodyPr/>
        <a:lstStyle/>
        <a:p>
          <a:endParaRPr lang="en-US"/>
        </a:p>
      </dgm:t>
    </dgm:pt>
    <dgm:pt modelId="{F3B68F23-89B3-4C33-9C95-9E86FC67717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Mechatronics</a:t>
          </a:r>
        </a:p>
      </dgm:t>
    </dgm:pt>
    <dgm:pt modelId="{1664669D-3737-41E0-BCC7-A44C3F5B47A3}" type="parTrans" cxnId="{A1FD05D4-D228-4257-BFC1-3FFEA89FA5E6}">
      <dgm:prSet/>
      <dgm:spPr/>
      <dgm:t>
        <a:bodyPr/>
        <a:lstStyle/>
        <a:p>
          <a:endParaRPr lang="en-US"/>
        </a:p>
      </dgm:t>
    </dgm:pt>
    <dgm:pt modelId="{D3AF849F-1F11-4064-8C4E-2FDC004F7115}" type="sibTrans" cxnId="{A1FD05D4-D228-4257-BFC1-3FFEA89FA5E6}">
      <dgm:prSet/>
      <dgm:spPr/>
      <dgm:t>
        <a:bodyPr/>
        <a:lstStyle/>
        <a:p>
          <a:endParaRPr lang="en-US"/>
        </a:p>
      </dgm:t>
    </dgm:pt>
    <dgm:pt modelId="{14BC276C-D910-4842-BB63-1D000D002B9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Civil</a:t>
          </a:r>
        </a:p>
      </dgm:t>
    </dgm:pt>
    <dgm:pt modelId="{1969DBAC-64CB-4E80-827D-9636C4CA5D4A}" type="parTrans" cxnId="{5934EBE0-EAB3-41DF-9F71-67C537D97525}">
      <dgm:prSet/>
      <dgm:spPr/>
      <dgm:t>
        <a:bodyPr/>
        <a:lstStyle/>
        <a:p>
          <a:endParaRPr lang="en-US"/>
        </a:p>
      </dgm:t>
    </dgm:pt>
    <dgm:pt modelId="{EA5926D6-C781-421E-B6DC-C4DCC6B96F0A}" type="sibTrans" cxnId="{5934EBE0-EAB3-41DF-9F71-67C537D97525}">
      <dgm:prSet/>
      <dgm:spPr/>
      <dgm:t>
        <a:bodyPr/>
        <a:lstStyle/>
        <a:p>
          <a:endParaRPr lang="en-US"/>
        </a:p>
      </dgm:t>
    </dgm:pt>
    <dgm:pt modelId="{2AE09844-8761-43CE-B00C-61F451934D7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Mechanical</a:t>
          </a:r>
        </a:p>
      </dgm:t>
    </dgm:pt>
    <dgm:pt modelId="{A36369A9-7756-4BD3-BCBE-DFFEF3ACCF26}" type="parTrans" cxnId="{D1F7AC1D-AD67-4A37-8B59-CA10B25E7A76}">
      <dgm:prSet/>
      <dgm:spPr/>
      <dgm:t>
        <a:bodyPr/>
        <a:lstStyle/>
        <a:p>
          <a:endParaRPr lang="en-US"/>
        </a:p>
      </dgm:t>
    </dgm:pt>
    <dgm:pt modelId="{E56A7372-898E-495C-BEBC-D6256A3B12D2}" type="sibTrans" cxnId="{D1F7AC1D-AD67-4A37-8B59-CA10B25E7A76}">
      <dgm:prSet/>
      <dgm:spPr/>
      <dgm:t>
        <a:bodyPr/>
        <a:lstStyle/>
        <a:p>
          <a:endParaRPr lang="en-US"/>
        </a:p>
      </dgm:t>
    </dgm:pt>
    <dgm:pt modelId="{57566337-072E-440A-BE73-00388EFA8D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C027A15-EDA2-4486-94F9-481A9CFBD2F3}" type="parTrans" cxnId="{84FB08D5-5275-4397-9417-10F3933B90DD}">
      <dgm:prSet/>
      <dgm:spPr/>
      <dgm:t>
        <a:bodyPr/>
        <a:lstStyle/>
        <a:p>
          <a:endParaRPr lang="en-US"/>
        </a:p>
      </dgm:t>
    </dgm:pt>
    <dgm:pt modelId="{2AD5F60E-F324-4A9C-8899-877C020BB274}" type="sibTrans" cxnId="{84FB08D5-5275-4397-9417-10F3933B90DD}">
      <dgm:prSet/>
      <dgm:spPr/>
      <dgm:t>
        <a:bodyPr/>
        <a:lstStyle/>
        <a:p>
          <a:endParaRPr lang="en-US"/>
        </a:p>
      </dgm:t>
    </dgm:pt>
    <dgm:pt modelId="{CD7A4195-C06B-4D01-9F66-5E4EEA1E8DCC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Mechanical</a:t>
          </a:r>
        </a:p>
      </dgm:t>
    </dgm:pt>
    <dgm:pt modelId="{2B09831D-8BD5-4D22-80BB-E93295485C77}" type="parTrans" cxnId="{1768CBF0-706F-45EF-B591-998C854916E9}">
      <dgm:prSet/>
      <dgm:spPr/>
      <dgm:t>
        <a:bodyPr/>
        <a:lstStyle/>
        <a:p>
          <a:endParaRPr lang="en-US"/>
        </a:p>
      </dgm:t>
    </dgm:pt>
    <dgm:pt modelId="{F6039602-DD08-4264-BBB5-425483D98520}" type="sibTrans" cxnId="{1768CBF0-706F-45EF-B591-998C854916E9}">
      <dgm:prSet/>
      <dgm:spPr/>
      <dgm:t>
        <a:bodyPr/>
        <a:lstStyle/>
        <a:p>
          <a:endParaRPr lang="en-US"/>
        </a:p>
      </dgm:t>
    </dgm:pt>
    <dgm:pt modelId="{C077D465-2681-4E90-9ADE-999283627D4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Electrical &amp; Electronics</a:t>
          </a:r>
        </a:p>
      </dgm:t>
    </dgm:pt>
    <dgm:pt modelId="{8351D5EB-A0EF-4A8B-956E-A9BCDA1A1CDA}" type="parTrans" cxnId="{9E638B8D-1826-4C56-8B9F-3024D960F07E}">
      <dgm:prSet/>
      <dgm:spPr/>
      <dgm:t>
        <a:bodyPr/>
        <a:lstStyle/>
        <a:p>
          <a:endParaRPr lang="en-US"/>
        </a:p>
      </dgm:t>
    </dgm:pt>
    <dgm:pt modelId="{883EAA6A-CDC7-4D32-8708-800FA68DC229}" type="sibTrans" cxnId="{9E638B8D-1826-4C56-8B9F-3024D960F07E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3"/>
      <dgm:spPr/>
    </dgm:pt>
    <dgm:pt modelId="{6235BB70-61E8-4955-ADB2-D9E821A7702C}" type="pres">
      <dgm:prSet presAssocID="{CCB002B1-CBF4-4584-B8FD-A88CB359C3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3">
        <dgm:presLayoutVars>
          <dgm:bulletEnabled val="1"/>
        </dgm:presLayoutVars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DE0EAD44-6696-48D0-8BDB-6B69BC41A083}" type="pres">
      <dgm:prSet presAssocID="{701F12B4-A1EF-40B5-8460-85F9A2EE1708}" presName="parentLin" presStyleCnt="0"/>
      <dgm:spPr/>
    </dgm:pt>
    <dgm:pt modelId="{34AC1151-8816-4B5D-83AD-3ACB7334BC58}" type="pres">
      <dgm:prSet presAssocID="{701F12B4-A1EF-40B5-8460-85F9A2EE1708}" presName="parentLeftMargin" presStyleLbl="node1" presStyleIdx="0" presStyleCnt="3"/>
      <dgm:spPr/>
    </dgm:pt>
    <dgm:pt modelId="{E20276EA-3F8D-4F4E-9BDC-254DD298D5DD}" type="pres">
      <dgm:prSet presAssocID="{701F12B4-A1EF-40B5-8460-85F9A2EE1708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6C53047E-666F-41AA-9700-6379EC42ADF2}" type="pres">
      <dgm:prSet presAssocID="{701F12B4-A1EF-40B5-8460-85F9A2EE1708}" presName="negativeSpace" presStyleCnt="0"/>
      <dgm:spPr/>
    </dgm:pt>
    <dgm:pt modelId="{5C0902F9-949F-41DD-803F-9CDFE1B23784}" type="pres">
      <dgm:prSet presAssocID="{701F12B4-A1EF-40B5-8460-85F9A2EE1708}" presName="childText" presStyleLbl="conFgAcc1" presStyleIdx="1" presStyleCnt="3">
        <dgm:presLayoutVars>
          <dgm:bulletEnabled val="1"/>
        </dgm:presLayoutVars>
      </dgm:prSet>
      <dgm:spPr/>
    </dgm:pt>
    <dgm:pt modelId="{A0369853-3E47-4D03-9C47-48072ABE2A69}" type="pres">
      <dgm:prSet presAssocID="{6EECB660-8F20-4A42-AB2B-6FDBA7886E27}" presName="spaceBetweenRectangles" presStyleCnt="0"/>
      <dgm:spPr/>
    </dgm:pt>
    <dgm:pt modelId="{6458EE70-70DA-4D4B-A5B5-F679926BDD84}" type="pres">
      <dgm:prSet presAssocID="{687B7B9C-0200-4CC4-8775-D458988E0022}" presName="parentLin" presStyleCnt="0"/>
      <dgm:spPr/>
    </dgm:pt>
    <dgm:pt modelId="{C605AA08-138A-43E6-9884-3568F83C8DBB}" type="pres">
      <dgm:prSet presAssocID="{687B7B9C-0200-4CC4-8775-D458988E0022}" presName="parentLeftMargin" presStyleLbl="node1" presStyleIdx="1" presStyleCnt="3"/>
      <dgm:spPr/>
    </dgm:pt>
    <dgm:pt modelId="{752D41F4-6573-4F5B-B9D9-9701E112A3CD}" type="pres">
      <dgm:prSet presAssocID="{687B7B9C-0200-4CC4-8775-D458988E0022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BEAE4A52-2C7E-40BF-9130-35CB1293D4FC}" type="pres">
      <dgm:prSet presAssocID="{687B7B9C-0200-4CC4-8775-D458988E0022}" presName="negativeSpace" presStyleCnt="0"/>
      <dgm:spPr/>
    </dgm:pt>
    <dgm:pt modelId="{68945D98-1399-4958-AB6E-A365CDD42322}" type="pres">
      <dgm:prSet presAssocID="{687B7B9C-0200-4CC4-8775-D458988E0022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9925203-B704-4EC0-991C-439C98EDE090}" srcId="{CCB002B1-CBF4-4584-B8FD-A88CB359C354}" destId="{1C6D9F1B-3991-4059-B895-A56A88150FCB}" srcOrd="1" destOrd="0" parTransId="{E26A0208-403F-419E-8FDD-1D06C8DB17AC}" sibTransId="{6F58BDC8-B5B1-43AA-A208-2F8D5B5F1ABD}"/>
    <dgm:cxn modelId="{7B0A030D-056C-426B-92C2-BDB963A42ACA}" type="presOf" srcId="{97FEFD14-C559-4FFC-8F00-792880F0F50A}" destId="{90480D46-ED9B-46E0-843B-B4285B80E0F3}" srcOrd="0" destOrd="0" presId="urn:microsoft.com/office/officeart/2005/8/layout/list1"/>
    <dgm:cxn modelId="{09236B11-5B30-44D1-A4AD-31A0CF4C12B5}" type="presOf" srcId="{C077D465-2681-4E90-9ADE-999283627D46}" destId="{5C0902F9-949F-41DD-803F-9CDFE1B23784}" srcOrd="0" destOrd="1" presId="urn:microsoft.com/office/officeart/2005/8/layout/list1"/>
    <dgm:cxn modelId="{D1F7AC1D-AD67-4A37-8B59-CA10B25E7A76}" srcId="{701F12B4-A1EF-40B5-8460-85F9A2EE1708}" destId="{2AE09844-8761-43CE-B00C-61F451934D79}" srcOrd="2" destOrd="0" parTransId="{A36369A9-7756-4BD3-BCBE-DFFEF3ACCF26}" sibTransId="{E56A7372-898E-495C-BEBC-D6256A3B12D2}"/>
    <dgm:cxn modelId="{0540FD25-DA2D-447E-B503-8D9993A38948}" type="presOf" srcId="{57566337-072E-440A-BE73-00388EFA8D7A}" destId="{68945D98-1399-4958-AB6E-A365CDD42322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BEC63A31-B805-429D-894B-3657DA48DDDC}" type="presOf" srcId="{CCB002B1-CBF4-4584-B8FD-A88CB359C354}" destId="{18E8D362-23F7-461B-AEB6-DEEB6FBADE90}" srcOrd="0" destOrd="0" presId="urn:microsoft.com/office/officeart/2005/8/layout/list1"/>
    <dgm:cxn modelId="{76507543-BA93-4DD7-82BC-5A8F2BC274F7}" type="presOf" srcId="{C7073D00-6385-4B3F-A98D-897893243768}" destId="{4A8FA43E-544C-4198-8C96-EC7CFB879E48}" srcOrd="0" destOrd="0" presId="urn:microsoft.com/office/officeart/2005/8/layout/list1"/>
    <dgm:cxn modelId="{0B1E1568-1F38-48F2-BE49-0F67F4FF8569}" type="presOf" srcId="{CCB002B1-CBF4-4584-B8FD-A88CB359C354}" destId="{6235BB70-61E8-4955-ADB2-D9E821A7702C}" srcOrd="1" destOrd="0" presId="urn:microsoft.com/office/officeart/2005/8/layout/list1"/>
    <dgm:cxn modelId="{56B6D66B-5116-493F-8CE1-A31689A03F88}" type="presOf" srcId="{F3B68F23-89B3-4C33-9C95-9E86FC67717E}" destId="{4A8FA43E-544C-4198-8C96-EC7CFB879E48}" srcOrd="0" destOrd="5" presId="urn:microsoft.com/office/officeart/2005/8/layout/list1"/>
    <dgm:cxn modelId="{A75EB56D-8D9A-4879-95CD-7F0458F654B7}" type="presOf" srcId="{687B7B9C-0200-4CC4-8775-D458988E0022}" destId="{C605AA08-138A-43E6-9884-3568F83C8DBB}" srcOrd="0" destOrd="0" presId="urn:microsoft.com/office/officeart/2005/8/layout/list1"/>
    <dgm:cxn modelId="{AAD2616F-33F3-4463-8E41-51A8BEBBB616}" type="presOf" srcId="{2AE09844-8761-43CE-B00C-61F451934D79}" destId="{5C0902F9-949F-41DD-803F-9CDFE1B23784}" srcOrd="0" destOrd="2" presId="urn:microsoft.com/office/officeart/2005/8/layout/list1"/>
    <dgm:cxn modelId="{F49A3873-EB31-4282-8FC4-AA0BAAA8EDA9}" type="presOf" srcId="{687B7B9C-0200-4CC4-8775-D458988E0022}" destId="{752D41F4-6573-4F5B-B9D9-9701E112A3CD}" srcOrd="1" destOrd="0" presId="urn:microsoft.com/office/officeart/2005/8/layout/list1"/>
    <dgm:cxn modelId="{05ED2D58-FE87-4DCE-9659-56AEF9A42A38}" srcId="{CCB002B1-CBF4-4584-B8FD-A88CB359C354}" destId="{275F8771-8074-4A40-9AEE-1608FD709D9C}" srcOrd="3" destOrd="0" parTransId="{C702F254-5A39-4274-9459-9B678EB4290F}" sibTransId="{0266EF39-82A6-4E47-9E1D-2200F57B4117}"/>
    <dgm:cxn modelId="{3568D059-AABE-431B-B9BC-DB90E1D1291A}" type="presOf" srcId="{701F12B4-A1EF-40B5-8460-85F9A2EE1708}" destId="{E20276EA-3F8D-4F4E-9BDC-254DD298D5DD}" srcOrd="1" destOrd="0" presId="urn:microsoft.com/office/officeart/2005/8/layout/list1"/>
    <dgm:cxn modelId="{9E638B8D-1826-4C56-8B9F-3024D960F07E}" srcId="{701F12B4-A1EF-40B5-8460-85F9A2EE1708}" destId="{C077D465-2681-4E90-9ADE-999283627D46}" srcOrd="1" destOrd="0" parTransId="{8351D5EB-A0EF-4A8B-956E-A9BCDA1A1CDA}" sibTransId="{883EAA6A-CDC7-4D32-8708-800FA68DC229}"/>
    <dgm:cxn modelId="{7712DC8F-C33C-4996-A6BC-819718188D88}" type="presOf" srcId="{701F12B4-A1EF-40B5-8460-85F9A2EE1708}" destId="{34AC1151-8816-4B5D-83AD-3ACB7334BC58}" srcOrd="0" destOrd="0" presId="urn:microsoft.com/office/officeart/2005/8/layout/list1"/>
    <dgm:cxn modelId="{AC882996-0A03-4AE9-9D69-C1FA7CEED61F}" type="presOf" srcId="{14BC276C-D910-4842-BB63-1D000D002B9E}" destId="{5C0902F9-949F-41DD-803F-9CDFE1B23784}" srcOrd="0" destOrd="0" presId="urn:microsoft.com/office/officeart/2005/8/layout/list1"/>
    <dgm:cxn modelId="{37F768A6-9C8C-4118-92CC-1BAE23E4E189}" type="presOf" srcId="{1C6D9F1B-3991-4059-B895-A56A88150FCB}" destId="{4A8FA43E-544C-4198-8C96-EC7CFB879E48}" srcOrd="0" destOrd="1" presId="urn:microsoft.com/office/officeart/2005/8/layout/list1"/>
    <dgm:cxn modelId="{5429C0C1-FAC3-4B74-B301-03B06CDF1ACE}" srcId="{CCB002B1-CBF4-4584-B8FD-A88CB359C354}" destId="{C7073D00-6385-4B3F-A98D-897893243768}" srcOrd="0" destOrd="0" parTransId="{FBAB92C2-E584-454E-8F35-0656BAC3DB9F}" sibTransId="{DC48AA9E-58F1-4BB7-A902-561A4B136EC5}"/>
    <dgm:cxn modelId="{DE1CCBC4-D06E-4DBC-A0F3-387815785694}" srcId="{97FEFD14-C559-4FFC-8F00-792880F0F50A}" destId="{701F12B4-A1EF-40B5-8460-85F9A2EE1708}" srcOrd="1" destOrd="0" parTransId="{8AE6EDB4-5088-4C4A-B4A4-33F44BDFE462}" sibTransId="{6EECB660-8F20-4A42-AB2B-6FDBA7886E27}"/>
    <dgm:cxn modelId="{665296CA-B3A5-45C1-968B-92DE0ABAC671}" type="presOf" srcId="{275F8771-8074-4A40-9AEE-1608FD709D9C}" destId="{4A8FA43E-544C-4198-8C96-EC7CFB879E48}" srcOrd="0" destOrd="3" presId="urn:microsoft.com/office/officeart/2005/8/layout/list1"/>
    <dgm:cxn modelId="{A1FD05D4-D228-4257-BFC1-3FFEA89FA5E6}" srcId="{CCB002B1-CBF4-4584-B8FD-A88CB359C354}" destId="{F3B68F23-89B3-4C33-9C95-9E86FC67717E}" srcOrd="5" destOrd="0" parTransId="{1664669D-3737-41E0-BCC7-A44C3F5B47A3}" sibTransId="{D3AF849F-1F11-4064-8C4E-2FDC004F7115}"/>
    <dgm:cxn modelId="{84FB08D5-5275-4397-9417-10F3933B90DD}" srcId="{687B7B9C-0200-4CC4-8775-D458988E0022}" destId="{57566337-072E-440A-BE73-00388EFA8D7A}" srcOrd="0" destOrd="0" parTransId="{CC027A15-EDA2-4486-94F9-481A9CFBD2F3}" sibTransId="{2AD5F60E-F324-4A9C-8899-877C020BB274}"/>
    <dgm:cxn modelId="{7909C4DA-AD5D-425C-85F8-FC9F4CF47D84}" type="presOf" srcId="{D302AC1D-672B-4883-9D1F-889F12D43F15}" destId="{4A8FA43E-544C-4198-8C96-EC7CFB879E48}" srcOrd="0" destOrd="2" presId="urn:microsoft.com/office/officeart/2005/8/layout/list1"/>
    <dgm:cxn modelId="{8CC63CDC-46BF-4244-8045-571DF9B43F4C}" type="presOf" srcId="{CD7A4195-C06B-4D01-9F66-5E4EEA1E8DCC}" destId="{4A8FA43E-544C-4198-8C96-EC7CFB879E48}" srcOrd="0" destOrd="4" presId="urn:microsoft.com/office/officeart/2005/8/layout/list1"/>
    <dgm:cxn modelId="{5934EBE0-EAB3-41DF-9F71-67C537D97525}" srcId="{701F12B4-A1EF-40B5-8460-85F9A2EE1708}" destId="{14BC276C-D910-4842-BB63-1D000D002B9E}" srcOrd="0" destOrd="0" parTransId="{1969DBAC-64CB-4E80-827D-9636C4CA5D4A}" sibTransId="{EA5926D6-C781-421E-B6DC-C4DCC6B96F0A}"/>
    <dgm:cxn modelId="{1768CBF0-706F-45EF-B591-998C854916E9}" srcId="{CCB002B1-CBF4-4584-B8FD-A88CB359C354}" destId="{CD7A4195-C06B-4D01-9F66-5E4EEA1E8DCC}" srcOrd="4" destOrd="0" parTransId="{2B09831D-8BD5-4D22-80BB-E93295485C77}" sibTransId="{F6039602-DD08-4264-BBB5-425483D98520}"/>
    <dgm:cxn modelId="{53B9A5F4-8179-4CB0-BB56-F233DE8E1F77}" srcId="{97FEFD14-C559-4FFC-8F00-792880F0F50A}" destId="{687B7B9C-0200-4CC4-8775-D458988E0022}" srcOrd="2" destOrd="0" parTransId="{BA9EBDBD-BFBF-4E76-9D0A-52E0DFE81594}" sibTransId="{D74BA423-3972-4261-8EA6-A9172AEB56EE}"/>
    <dgm:cxn modelId="{F27FFEFD-9CD7-4A5B-B4CE-538F08627232}" srcId="{CCB002B1-CBF4-4584-B8FD-A88CB359C354}" destId="{D302AC1D-672B-4883-9D1F-889F12D43F15}" srcOrd="2" destOrd="0" parTransId="{6B16D305-13E1-4C56-92A5-2B05EB562637}" sibTransId="{F9ED5FFF-3FCD-4525-B145-1E36394E5272}"/>
    <dgm:cxn modelId="{1DF27322-A7B1-485B-B960-1846342F88C9}" type="presParOf" srcId="{90480D46-ED9B-46E0-843B-B4285B80E0F3}" destId="{85ADF984-7082-44B8-BE64-D0513377CFFA}" srcOrd="0" destOrd="0" presId="urn:microsoft.com/office/officeart/2005/8/layout/list1"/>
    <dgm:cxn modelId="{7E8A88F9-82D8-41E9-B2AF-3146084F275B}" type="presParOf" srcId="{85ADF984-7082-44B8-BE64-D0513377CFFA}" destId="{18E8D362-23F7-461B-AEB6-DEEB6FBADE90}" srcOrd="0" destOrd="0" presId="urn:microsoft.com/office/officeart/2005/8/layout/list1"/>
    <dgm:cxn modelId="{6B4CB9B8-CE52-4F9D-9A64-ACB4BE7BE83C}" type="presParOf" srcId="{85ADF984-7082-44B8-BE64-D0513377CFFA}" destId="{6235BB70-61E8-4955-ADB2-D9E821A7702C}" srcOrd="1" destOrd="0" presId="urn:microsoft.com/office/officeart/2005/8/layout/list1"/>
    <dgm:cxn modelId="{B433F906-EF6B-4CE5-AA03-DB09BD88B40B}" type="presParOf" srcId="{90480D46-ED9B-46E0-843B-B4285B80E0F3}" destId="{812F89D4-2049-483E-B9AE-AFBF63F47F3C}" srcOrd="1" destOrd="0" presId="urn:microsoft.com/office/officeart/2005/8/layout/list1"/>
    <dgm:cxn modelId="{D8EBC90F-2E9E-48B6-920F-0F76FC1DCFF6}" type="presParOf" srcId="{90480D46-ED9B-46E0-843B-B4285B80E0F3}" destId="{4A8FA43E-544C-4198-8C96-EC7CFB879E48}" srcOrd="2" destOrd="0" presId="urn:microsoft.com/office/officeart/2005/8/layout/list1"/>
    <dgm:cxn modelId="{8AA8A9C3-AB79-4EA9-9042-C6A09671985E}" type="presParOf" srcId="{90480D46-ED9B-46E0-843B-B4285B80E0F3}" destId="{1748E2E4-B175-473A-887F-D0B904C0617F}" srcOrd="3" destOrd="0" presId="urn:microsoft.com/office/officeart/2005/8/layout/list1"/>
    <dgm:cxn modelId="{14BCC796-AB29-4C68-94BC-6F1A0D5A368E}" type="presParOf" srcId="{90480D46-ED9B-46E0-843B-B4285B80E0F3}" destId="{DE0EAD44-6696-48D0-8BDB-6B69BC41A083}" srcOrd="4" destOrd="0" presId="urn:microsoft.com/office/officeart/2005/8/layout/list1"/>
    <dgm:cxn modelId="{AB1DB153-2D9D-463E-85B1-990C592617FC}" type="presParOf" srcId="{DE0EAD44-6696-48D0-8BDB-6B69BC41A083}" destId="{34AC1151-8816-4B5D-83AD-3ACB7334BC58}" srcOrd="0" destOrd="0" presId="urn:microsoft.com/office/officeart/2005/8/layout/list1"/>
    <dgm:cxn modelId="{396ED741-7DF0-41EE-B697-A1EB73645D8A}" type="presParOf" srcId="{DE0EAD44-6696-48D0-8BDB-6B69BC41A083}" destId="{E20276EA-3F8D-4F4E-9BDC-254DD298D5DD}" srcOrd="1" destOrd="0" presId="urn:microsoft.com/office/officeart/2005/8/layout/list1"/>
    <dgm:cxn modelId="{DC0779CD-E256-4FA4-980A-20D8684AB3D7}" type="presParOf" srcId="{90480D46-ED9B-46E0-843B-B4285B80E0F3}" destId="{6C53047E-666F-41AA-9700-6379EC42ADF2}" srcOrd="5" destOrd="0" presId="urn:microsoft.com/office/officeart/2005/8/layout/list1"/>
    <dgm:cxn modelId="{50B58A83-3AAE-4F14-80D8-C492A6C892F6}" type="presParOf" srcId="{90480D46-ED9B-46E0-843B-B4285B80E0F3}" destId="{5C0902F9-949F-41DD-803F-9CDFE1B23784}" srcOrd="6" destOrd="0" presId="urn:microsoft.com/office/officeart/2005/8/layout/list1"/>
    <dgm:cxn modelId="{2BC5E288-CE14-4DB6-80B1-15E7F9B9B0A0}" type="presParOf" srcId="{90480D46-ED9B-46E0-843B-B4285B80E0F3}" destId="{A0369853-3E47-4D03-9C47-48072ABE2A69}" srcOrd="7" destOrd="0" presId="urn:microsoft.com/office/officeart/2005/8/layout/list1"/>
    <dgm:cxn modelId="{B188E959-41F1-40D6-A6F6-B70249BE0BDC}" type="presParOf" srcId="{90480D46-ED9B-46E0-843B-B4285B80E0F3}" destId="{6458EE70-70DA-4D4B-A5B5-F679926BDD84}" srcOrd="8" destOrd="0" presId="urn:microsoft.com/office/officeart/2005/8/layout/list1"/>
    <dgm:cxn modelId="{4FF6E3BC-60F2-4EC8-97EF-F0FED845031B}" type="presParOf" srcId="{6458EE70-70DA-4D4B-A5B5-F679926BDD84}" destId="{C605AA08-138A-43E6-9884-3568F83C8DBB}" srcOrd="0" destOrd="0" presId="urn:microsoft.com/office/officeart/2005/8/layout/list1"/>
    <dgm:cxn modelId="{4E6A56B2-31F9-44E1-A54F-BFB7D265E39B}" type="presParOf" srcId="{6458EE70-70DA-4D4B-A5B5-F679926BDD84}" destId="{752D41F4-6573-4F5B-B9D9-9701E112A3CD}" srcOrd="1" destOrd="0" presId="urn:microsoft.com/office/officeart/2005/8/layout/list1"/>
    <dgm:cxn modelId="{BFF254BE-93EA-4A0D-8142-1009D0AE2FCD}" type="presParOf" srcId="{90480D46-ED9B-46E0-843B-B4285B80E0F3}" destId="{BEAE4A52-2C7E-40BF-9130-35CB1293D4FC}" srcOrd="9" destOrd="0" presId="urn:microsoft.com/office/officeart/2005/8/layout/list1"/>
    <dgm:cxn modelId="{2E0A80A1-C906-4D8B-8208-9AE60F8161DB}" type="presParOf" srcId="{90480D46-ED9B-46E0-843B-B4285B80E0F3}" destId="{68945D98-1399-4958-AB6E-A365CDD42322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61FB37-C779-42AA-8D8B-AF63D50C76B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MTech Computer Science &amp; Information Security</a:t>
          </a:r>
        </a:p>
      </dgm:t>
    </dgm:pt>
    <dgm:pt modelId="{9755B148-A910-4147-841C-3C30B0A17B44}" type="parTrans" cxnId="{AF3BA34D-D18D-40D3-95E5-A9FCEFFEF0C1}">
      <dgm:prSet/>
      <dgm:spPr/>
      <dgm:t>
        <a:bodyPr/>
        <a:lstStyle/>
        <a:p>
          <a:endParaRPr lang="en-US"/>
        </a:p>
      </dgm:t>
    </dgm:pt>
    <dgm:pt modelId="{6C0B9EBE-D69E-402F-B458-CD4240E9E525}" type="sibTrans" cxnId="{AF3BA34D-D18D-40D3-95E5-A9FCEFFEF0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FB349A5-3FAA-4B99-B9BE-0B13C34D7C3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MTech Construction Engineering &amp; Management</a:t>
          </a:r>
        </a:p>
      </dgm:t>
    </dgm:pt>
    <dgm:pt modelId="{35BFFE66-F09A-45EA-ABB4-5DDE17B982EE}" type="parTrans" cxnId="{B0762988-B976-4DBE-B5A3-5213959D9A04}">
      <dgm:prSet/>
      <dgm:spPr/>
      <dgm:t>
        <a:bodyPr/>
        <a:lstStyle/>
        <a:p>
          <a:endParaRPr lang="en-US"/>
        </a:p>
      </dgm:t>
    </dgm:pt>
    <dgm:pt modelId="{C5801569-D32F-49C8-83EF-D7A2CE29F4B8}" type="sibTrans" cxnId="{B0762988-B976-4DBE-B5A3-5213959D9A04}">
      <dgm:prSet/>
      <dgm:spPr/>
      <dgm:t>
        <a:bodyPr/>
        <a:lstStyle/>
        <a:p>
          <a:endParaRPr lang="en-US"/>
        </a:p>
      </dgm:t>
    </dgm:pt>
    <dgm:pt modelId="{16C45B86-9D90-4925-9189-7D4C7B6E541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MTech Engineering Management</a:t>
          </a:r>
        </a:p>
      </dgm:t>
    </dgm:pt>
    <dgm:pt modelId="{E5E11144-F460-431E-93EF-3B14D540F195}" type="parTrans" cxnId="{E4DC84D3-E284-4289-967C-ED24E25EC454}">
      <dgm:prSet/>
      <dgm:spPr/>
      <dgm:t>
        <a:bodyPr/>
        <a:lstStyle/>
        <a:p>
          <a:endParaRPr lang="en-US"/>
        </a:p>
      </dgm:t>
    </dgm:pt>
    <dgm:pt modelId="{7F172B43-B9AE-4D3C-AC3E-B858D4CEF48B}" type="sibTrans" cxnId="{E4DC84D3-E284-4289-967C-ED24E25EC454}">
      <dgm:prSet/>
      <dgm:spPr/>
      <dgm:t>
        <a:bodyPr/>
        <a:lstStyle/>
        <a:p>
          <a:endParaRPr lang="en-US"/>
        </a:p>
      </dgm:t>
    </dgm:pt>
    <dgm:pt modelId="{6E6E7CD9-F2F8-4273-B00F-EE2A6F2DCEB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  MTech Manufacturing Engineering</a:t>
          </a:r>
        </a:p>
      </dgm:t>
    </dgm:pt>
    <dgm:pt modelId="{0EB9D553-DBAA-4B42-8D3B-9F2169470BE2}" type="parTrans" cxnId="{93D61041-71D8-49E1-9BC9-0982B2ABAE81}">
      <dgm:prSet/>
      <dgm:spPr/>
      <dgm:t>
        <a:bodyPr/>
        <a:lstStyle/>
        <a:p>
          <a:endParaRPr lang="en-US"/>
        </a:p>
      </dgm:t>
    </dgm:pt>
    <dgm:pt modelId="{8250C052-84A6-48D4-8059-ECA4DE00D477}" type="sibTrans" cxnId="{93D61041-71D8-49E1-9BC9-0982B2ABAE81}">
      <dgm:prSet/>
      <dgm:spPr/>
      <dgm:t>
        <a:bodyPr/>
        <a:lstStyle/>
        <a:p>
          <a:endParaRPr lang="en-US"/>
        </a:p>
      </dgm:t>
    </dgm:pt>
    <dgm:pt modelId="{B98B5A2E-5EC8-4FAD-8232-FD9D7F66A6C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MSc Information Sciences</a:t>
          </a:r>
        </a:p>
      </dgm:t>
    </dgm:pt>
    <dgm:pt modelId="{C35DC299-0765-4675-834E-002F34BC7B1A}" type="parTrans" cxnId="{2B502E5E-379C-4802-B744-2D8955B7E3FE}">
      <dgm:prSet/>
      <dgm:spPr/>
      <dgm:t>
        <a:bodyPr/>
        <a:lstStyle/>
        <a:p>
          <a:endParaRPr lang="en-US"/>
        </a:p>
      </dgm:t>
    </dgm:pt>
    <dgm:pt modelId="{8E33197C-68CB-4A21-A205-BF2703161BC6}" type="sibTrans" cxnId="{2B502E5E-379C-4802-B744-2D8955B7E3FE}">
      <dgm:prSet/>
      <dgm:spPr/>
      <dgm:t>
        <a:bodyPr/>
        <a:lstStyle/>
        <a:p>
          <a:endParaRPr lang="en-US"/>
        </a:p>
      </dgm:t>
    </dgm:pt>
    <dgm:pt modelId="{F0ECFE4B-0A52-461E-8DA4-74ABBF1CBB0B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900" dirty="0">
              <a:latin typeface="Verdana" panose="020B0604030504040204" pitchFamily="34" charset="0"/>
              <a:ea typeface="Verdana" panose="020B0604030504040204" pitchFamily="34" charset="0"/>
            </a:rPr>
            <a:t>PG Diploma in Data Science</a:t>
          </a:r>
        </a:p>
      </dgm:t>
    </dgm:pt>
    <dgm:pt modelId="{D8AED8D0-3ADB-45FC-AE89-30A147FA05A0}" type="parTrans" cxnId="{1E311BAD-8976-406C-9485-B96A793C5940}">
      <dgm:prSet/>
      <dgm:spPr/>
      <dgm:t>
        <a:bodyPr/>
        <a:lstStyle/>
        <a:p>
          <a:endParaRPr lang="en-US"/>
        </a:p>
      </dgm:t>
    </dgm:pt>
    <dgm:pt modelId="{C7D05BED-10D8-4FB4-95C9-A322E9F9D79D}" type="sibTrans" cxnId="{1E311BAD-8976-406C-9485-B96A793C5940}">
      <dgm:prSet/>
      <dgm:spPr/>
      <dgm:t>
        <a:bodyPr/>
        <a:lstStyle/>
        <a:p>
          <a:endParaRPr lang="en-US"/>
        </a:p>
      </dgm:t>
    </dgm:pt>
    <dgm:pt modelId="{AB784277-BB87-4399-932D-327748E0A99F}" type="pres">
      <dgm:prSet presAssocID="{97FEFD14-C559-4FFC-8F00-792880F0F50A}" presName="Name0" presStyleCnt="0">
        <dgm:presLayoutVars>
          <dgm:chMax val="7"/>
          <dgm:chPref val="7"/>
          <dgm:dir/>
        </dgm:presLayoutVars>
      </dgm:prSet>
      <dgm:spPr/>
    </dgm:pt>
    <dgm:pt modelId="{7FFCBA5D-D177-4EBC-BAE2-271517195D24}" type="pres">
      <dgm:prSet presAssocID="{97FEFD14-C559-4FFC-8F00-792880F0F50A}" presName="Name1" presStyleCnt="0"/>
      <dgm:spPr/>
    </dgm:pt>
    <dgm:pt modelId="{0FF32A02-0D67-41D5-BE7E-0207F410C54F}" type="pres">
      <dgm:prSet presAssocID="{97FEFD14-C559-4FFC-8F00-792880F0F50A}" presName="cycle" presStyleCnt="0"/>
      <dgm:spPr/>
    </dgm:pt>
    <dgm:pt modelId="{DF40E36E-F855-496D-99DE-6E9D6EC2672A}" type="pres">
      <dgm:prSet presAssocID="{97FEFD14-C559-4FFC-8F00-792880F0F50A}" presName="srcNode" presStyleLbl="node1" presStyleIdx="0" presStyleCnt="6"/>
      <dgm:spPr/>
    </dgm:pt>
    <dgm:pt modelId="{4D66747E-77B8-46AA-AC02-1B07C66706EB}" type="pres">
      <dgm:prSet presAssocID="{97FEFD14-C559-4FFC-8F00-792880F0F50A}" presName="conn" presStyleLbl="parChTrans1D2" presStyleIdx="0" presStyleCnt="1"/>
      <dgm:spPr/>
    </dgm:pt>
    <dgm:pt modelId="{2FE21F91-26FF-4243-B4E1-C6BD8FB21563}" type="pres">
      <dgm:prSet presAssocID="{97FEFD14-C559-4FFC-8F00-792880F0F50A}" presName="extraNode" presStyleLbl="node1" presStyleIdx="0" presStyleCnt="6"/>
      <dgm:spPr/>
    </dgm:pt>
    <dgm:pt modelId="{007ADE54-63E1-4395-B948-3734E3EB4F9A}" type="pres">
      <dgm:prSet presAssocID="{97FEFD14-C559-4FFC-8F00-792880F0F50A}" presName="dstNode" presStyleLbl="node1" presStyleIdx="0" presStyleCnt="6"/>
      <dgm:spPr/>
    </dgm:pt>
    <dgm:pt modelId="{E7D343C4-126E-42B2-8EAB-23506AA363B6}" type="pres">
      <dgm:prSet presAssocID="{1061FB37-C779-42AA-8D8B-AF63D50C76B1}" presName="text_1" presStyleLbl="node1" presStyleIdx="0" presStyleCnt="6">
        <dgm:presLayoutVars>
          <dgm:bulletEnabled val="1"/>
        </dgm:presLayoutVars>
      </dgm:prSet>
      <dgm:spPr/>
    </dgm:pt>
    <dgm:pt modelId="{66711931-98AC-4E3C-9B29-00DA0EDCBA52}" type="pres">
      <dgm:prSet presAssocID="{1061FB37-C779-42AA-8D8B-AF63D50C76B1}" presName="accent_1" presStyleCnt="0"/>
      <dgm:spPr/>
    </dgm:pt>
    <dgm:pt modelId="{366937ED-3F8D-4B76-A29F-56F850EB98A9}" type="pres">
      <dgm:prSet presAssocID="{1061FB37-C779-42AA-8D8B-AF63D50C76B1}" presName="accentRepeatNode" presStyleLbl="solidFgAcc1" presStyleIdx="0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CE486284-52D6-4ECC-A554-C7EDB6943146}" type="pres">
      <dgm:prSet presAssocID="{9FB349A5-3FAA-4B99-B9BE-0B13C34D7C38}" presName="text_2" presStyleLbl="node1" presStyleIdx="1" presStyleCnt="6">
        <dgm:presLayoutVars>
          <dgm:bulletEnabled val="1"/>
        </dgm:presLayoutVars>
      </dgm:prSet>
      <dgm:spPr/>
    </dgm:pt>
    <dgm:pt modelId="{736CEA0C-8FC1-44E3-AFF8-BD7157F73E25}" type="pres">
      <dgm:prSet presAssocID="{9FB349A5-3FAA-4B99-B9BE-0B13C34D7C38}" presName="accent_2" presStyleCnt="0"/>
      <dgm:spPr/>
    </dgm:pt>
    <dgm:pt modelId="{65872E6D-972B-4B29-BCCF-7AB6D536D31F}" type="pres">
      <dgm:prSet presAssocID="{9FB349A5-3FAA-4B99-B9BE-0B13C34D7C38}" presName="accentRepeatNode" presStyleLbl="solidFgAcc1" presStyleIdx="1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DC075E1-A4C1-45AB-A042-451940A6859B}" type="pres">
      <dgm:prSet presAssocID="{16C45B86-9D90-4925-9189-7D4C7B6E541B}" presName="text_3" presStyleLbl="node1" presStyleIdx="2" presStyleCnt="6">
        <dgm:presLayoutVars>
          <dgm:bulletEnabled val="1"/>
        </dgm:presLayoutVars>
      </dgm:prSet>
      <dgm:spPr/>
    </dgm:pt>
    <dgm:pt modelId="{DE4A88AD-7E0D-4309-B30C-B9F5D969B323}" type="pres">
      <dgm:prSet presAssocID="{16C45B86-9D90-4925-9189-7D4C7B6E541B}" presName="accent_3" presStyleCnt="0"/>
      <dgm:spPr/>
    </dgm:pt>
    <dgm:pt modelId="{FE6C1739-FAF9-4901-AE0D-2A2A1C41957D}" type="pres">
      <dgm:prSet presAssocID="{16C45B86-9D90-4925-9189-7D4C7B6E541B}" presName="accentRepeatNode" presStyleLbl="solidFgAcc1" presStyleIdx="2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7920E35D-0381-4E58-9326-386DDA2EE1B6}" type="pres">
      <dgm:prSet presAssocID="{6E6E7CD9-F2F8-4273-B00F-EE2A6F2DCEB8}" presName="text_4" presStyleLbl="node1" presStyleIdx="3" presStyleCnt="6">
        <dgm:presLayoutVars>
          <dgm:bulletEnabled val="1"/>
        </dgm:presLayoutVars>
      </dgm:prSet>
      <dgm:spPr/>
    </dgm:pt>
    <dgm:pt modelId="{2DFB06B3-1428-4399-91A3-9953FFCEB460}" type="pres">
      <dgm:prSet presAssocID="{6E6E7CD9-F2F8-4273-B00F-EE2A6F2DCEB8}" presName="accent_4" presStyleCnt="0"/>
      <dgm:spPr/>
    </dgm:pt>
    <dgm:pt modelId="{B201324C-623C-4F30-A968-1FB2FBA9F0F2}" type="pres">
      <dgm:prSet presAssocID="{6E6E7CD9-F2F8-4273-B00F-EE2A6F2DCEB8}" presName="accentRepeatNode" presStyleLbl="solidFgAcc1" presStyleIdx="3" presStyleCnt="6" custLinFactNeighborX="22236" custLinFactNeighborY="2807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7FB7B488-D07F-4FB2-97F1-7754938F6DEB}" type="pres">
      <dgm:prSet presAssocID="{B98B5A2E-5EC8-4FAD-8232-FD9D7F66A6C3}" presName="text_5" presStyleLbl="node1" presStyleIdx="4" presStyleCnt="6">
        <dgm:presLayoutVars>
          <dgm:bulletEnabled val="1"/>
        </dgm:presLayoutVars>
      </dgm:prSet>
      <dgm:spPr/>
    </dgm:pt>
    <dgm:pt modelId="{B24523C0-706F-4794-95DF-C664DC71DF76}" type="pres">
      <dgm:prSet presAssocID="{B98B5A2E-5EC8-4FAD-8232-FD9D7F66A6C3}" presName="accent_5" presStyleCnt="0"/>
      <dgm:spPr/>
    </dgm:pt>
    <dgm:pt modelId="{AD0B38E9-3873-4B43-B6E4-C8519F31D462}" type="pres">
      <dgm:prSet presAssocID="{B98B5A2E-5EC8-4FAD-8232-FD9D7F66A6C3}" presName="accentRepeatNode" presStyleLbl="solidFgAcc1" presStyleIdx="4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1F34A1D0-8639-4BB7-8F33-D1B9DD9A5E2E}" type="pres">
      <dgm:prSet presAssocID="{F0ECFE4B-0A52-461E-8DA4-74ABBF1CBB0B}" presName="text_6" presStyleLbl="node1" presStyleIdx="5" presStyleCnt="6">
        <dgm:presLayoutVars>
          <dgm:bulletEnabled val="1"/>
        </dgm:presLayoutVars>
      </dgm:prSet>
      <dgm:spPr/>
    </dgm:pt>
    <dgm:pt modelId="{85D0AAD4-DC67-4FAB-B432-89AEEFA161C6}" type="pres">
      <dgm:prSet presAssocID="{F0ECFE4B-0A52-461E-8DA4-74ABBF1CBB0B}" presName="accent_6" presStyleCnt="0"/>
      <dgm:spPr/>
    </dgm:pt>
    <dgm:pt modelId="{3221D998-340D-45BC-8D48-84214B7F270C}" type="pres">
      <dgm:prSet presAssocID="{F0ECFE4B-0A52-461E-8DA4-74ABBF1CBB0B}" presName="accentRepeatNode" presStyleLbl="solidFgAcc1" presStyleIdx="5" presStyleCnt="6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2B502E5E-379C-4802-B744-2D8955B7E3FE}" srcId="{97FEFD14-C559-4FFC-8F00-792880F0F50A}" destId="{B98B5A2E-5EC8-4FAD-8232-FD9D7F66A6C3}" srcOrd="4" destOrd="0" parTransId="{C35DC299-0765-4675-834E-002F34BC7B1A}" sibTransId="{8E33197C-68CB-4A21-A205-BF2703161BC6}"/>
    <dgm:cxn modelId="{93D61041-71D8-49E1-9BC9-0982B2ABAE81}" srcId="{97FEFD14-C559-4FFC-8F00-792880F0F50A}" destId="{6E6E7CD9-F2F8-4273-B00F-EE2A6F2DCEB8}" srcOrd="3" destOrd="0" parTransId="{0EB9D553-DBAA-4B42-8D3B-9F2169470BE2}" sibTransId="{8250C052-84A6-48D4-8059-ECA4DE00D477}"/>
    <dgm:cxn modelId="{AF3BA34D-D18D-40D3-95E5-A9FCEFFEF0C1}" srcId="{97FEFD14-C559-4FFC-8F00-792880F0F50A}" destId="{1061FB37-C779-42AA-8D8B-AF63D50C76B1}" srcOrd="0" destOrd="0" parTransId="{9755B148-A910-4147-841C-3C30B0A17B44}" sibTransId="{6C0B9EBE-D69E-402F-B458-CD4240E9E525}"/>
    <dgm:cxn modelId="{A3FDF578-5D80-4085-B15F-6FBC1D69FE95}" type="presOf" srcId="{6E6E7CD9-F2F8-4273-B00F-EE2A6F2DCEB8}" destId="{7920E35D-0381-4E58-9326-386DDA2EE1B6}" srcOrd="0" destOrd="0" presId="urn:microsoft.com/office/officeart/2008/layout/VerticalCurvedList"/>
    <dgm:cxn modelId="{B0762988-B976-4DBE-B5A3-5213959D9A04}" srcId="{97FEFD14-C559-4FFC-8F00-792880F0F50A}" destId="{9FB349A5-3FAA-4B99-B9BE-0B13C34D7C38}" srcOrd="1" destOrd="0" parTransId="{35BFFE66-F09A-45EA-ABB4-5DDE17B982EE}" sibTransId="{C5801569-D32F-49C8-83EF-D7A2CE29F4B8}"/>
    <dgm:cxn modelId="{6B41E18D-D86F-4BE7-A2ED-D0D30E1DEFFC}" type="presOf" srcId="{6C0B9EBE-D69E-402F-B458-CD4240E9E525}" destId="{4D66747E-77B8-46AA-AC02-1B07C66706EB}" srcOrd="0" destOrd="0" presId="urn:microsoft.com/office/officeart/2008/layout/VerticalCurvedList"/>
    <dgm:cxn modelId="{826B088F-B248-4135-95FB-82BBD724CEE8}" type="presOf" srcId="{1061FB37-C779-42AA-8D8B-AF63D50C76B1}" destId="{E7D343C4-126E-42B2-8EAB-23506AA363B6}" srcOrd="0" destOrd="0" presId="urn:microsoft.com/office/officeart/2008/layout/VerticalCurvedList"/>
    <dgm:cxn modelId="{065374A0-9207-450A-B1D6-C76F8A02EC8E}" type="presOf" srcId="{16C45B86-9D90-4925-9189-7D4C7B6E541B}" destId="{9DC075E1-A4C1-45AB-A042-451940A6859B}" srcOrd="0" destOrd="0" presId="urn:microsoft.com/office/officeart/2008/layout/VerticalCurvedList"/>
    <dgm:cxn modelId="{1E311BAD-8976-406C-9485-B96A793C5940}" srcId="{97FEFD14-C559-4FFC-8F00-792880F0F50A}" destId="{F0ECFE4B-0A52-461E-8DA4-74ABBF1CBB0B}" srcOrd="5" destOrd="0" parTransId="{D8AED8D0-3ADB-45FC-AE89-30A147FA05A0}" sibTransId="{C7D05BED-10D8-4FB4-95C9-A322E9F9D79D}"/>
    <dgm:cxn modelId="{A33774B9-F9FB-45C5-AD90-B25D80C9F384}" type="presOf" srcId="{F0ECFE4B-0A52-461E-8DA4-74ABBF1CBB0B}" destId="{1F34A1D0-8639-4BB7-8F33-D1B9DD9A5E2E}" srcOrd="0" destOrd="0" presId="urn:microsoft.com/office/officeart/2008/layout/VerticalCurvedList"/>
    <dgm:cxn modelId="{A37B1CBB-B817-4F65-ABFF-DB6456C5B282}" type="presOf" srcId="{97FEFD14-C559-4FFC-8F00-792880F0F50A}" destId="{AB784277-BB87-4399-932D-327748E0A99F}" srcOrd="0" destOrd="0" presId="urn:microsoft.com/office/officeart/2008/layout/VerticalCurvedList"/>
    <dgm:cxn modelId="{DBD31AD3-9D7C-4FC5-9624-FD6F004A4DAD}" type="presOf" srcId="{9FB349A5-3FAA-4B99-B9BE-0B13C34D7C38}" destId="{CE486284-52D6-4ECC-A554-C7EDB6943146}" srcOrd="0" destOrd="0" presId="urn:microsoft.com/office/officeart/2008/layout/VerticalCurvedList"/>
    <dgm:cxn modelId="{E4DC84D3-E284-4289-967C-ED24E25EC454}" srcId="{97FEFD14-C559-4FFC-8F00-792880F0F50A}" destId="{16C45B86-9D90-4925-9189-7D4C7B6E541B}" srcOrd="2" destOrd="0" parTransId="{E5E11144-F460-431E-93EF-3B14D540F195}" sibTransId="{7F172B43-B9AE-4D3C-AC3E-B858D4CEF48B}"/>
    <dgm:cxn modelId="{755E41FD-FB2C-40AE-84DA-3C05506D7F32}" type="presOf" srcId="{B98B5A2E-5EC8-4FAD-8232-FD9D7F66A6C3}" destId="{7FB7B488-D07F-4FB2-97F1-7754938F6DEB}" srcOrd="0" destOrd="0" presId="urn:microsoft.com/office/officeart/2008/layout/VerticalCurvedList"/>
    <dgm:cxn modelId="{B7F49003-A5F2-4943-B196-CB855F8AD1FA}" type="presParOf" srcId="{AB784277-BB87-4399-932D-327748E0A99F}" destId="{7FFCBA5D-D177-4EBC-BAE2-271517195D24}" srcOrd="0" destOrd="0" presId="urn:microsoft.com/office/officeart/2008/layout/VerticalCurvedList"/>
    <dgm:cxn modelId="{749C4F6C-CBB8-4CB1-AABE-766FDBA0BB61}" type="presParOf" srcId="{7FFCBA5D-D177-4EBC-BAE2-271517195D24}" destId="{0FF32A02-0D67-41D5-BE7E-0207F410C54F}" srcOrd="0" destOrd="0" presId="urn:microsoft.com/office/officeart/2008/layout/VerticalCurvedList"/>
    <dgm:cxn modelId="{D2600C99-DC69-461D-8EA0-7CAD1A41502E}" type="presParOf" srcId="{0FF32A02-0D67-41D5-BE7E-0207F410C54F}" destId="{DF40E36E-F855-496D-99DE-6E9D6EC2672A}" srcOrd="0" destOrd="0" presId="urn:microsoft.com/office/officeart/2008/layout/VerticalCurvedList"/>
    <dgm:cxn modelId="{0A781316-697F-4350-847F-A3FF9A80C844}" type="presParOf" srcId="{0FF32A02-0D67-41D5-BE7E-0207F410C54F}" destId="{4D66747E-77B8-46AA-AC02-1B07C66706EB}" srcOrd="1" destOrd="0" presId="urn:microsoft.com/office/officeart/2008/layout/VerticalCurvedList"/>
    <dgm:cxn modelId="{9F80CE52-3E6A-4FE3-86F7-240CC7716EC3}" type="presParOf" srcId="{0FF32A02-0D67-41D5-BE7E-0207F410C54F}" destId="{2FE21F91-26FF-4243-B4E1-C6BD8FB21563}" srcOrd="2" destOrd="0" presId="urn:microsoft.com/office/officeart/2008/layout/VerticalCurvedList"/>
    <dgm:cxn modelId="{C4BC4CC1-E940-46F0-BCDE-F653841BF836}" type="presParOf" srcId="{0FF32A02-0D67-41D5-BE7E-0207F410C54F}" destId="{007ADE54-63E1-4395-B948-3734E3EB4F9A}" srcOrd="3" destOrd="0" presId="urn:microsoft.com/office/officeart/2008/layout/VerticalCurvedList"/>
    <dgm:cxn modelId="{9597458E-9E29-4B03-9A8A-C6D56E210F8C}" type="presParOf" srcId="{7FFCBA5D-D177-4EBC-BAE2-271517195D24}" destId="{E7D343C4-126E-42B2-8EAB-23506AA363B6}" srcOrd="1" destOrd="0" presId="urn:microsoft.com/office/officeart/2008/layout/VerticalCurvedList"/>
    <dgm:cxn modelId="{44C77B84-7169-43A7-83F2-8D549C2ABCE1}" type="presParOf" srcId="{7FFCBA5D-D177-4EBC-BAE2-271517195D24}" destId="{66711931-98AC-4E3C-9B29-00DA0EDCBA52}" srcOrd="2" destOrd="0" presId="urn:microsoft.com/office/officeart/2008/layout/VerticalCurvedList"/>
    <dgm:cxn modelId="{5D9844D2-4A2F-4ECE-AAC1-CB266043D854}" type="presParOf" srcId="{66711931-98AC-4E3C-9B29-00DA0EDCBA52}" destId="{366937ED-3F8D-4B76-A29F-56F850EB98A9}" srcOrd="0" destOrd="0" presId="urn:microsoft.com/office/officeart/2008/layout/VerticalCurvedList"/>
    <dgm:cxn modelId="{ADE0F445-A757-4089-8201-69E68D6B918D}" type="presParOf" srcId="{7FFCBA5D-D177-4EBC-BAE2-271517195D24}" destId="{CE486284-52D6-4ECC-A554-C7EDB6943146}" srcOrd="3" destOrd="0" presId="urn:microsoft.com/office/officeart/2008/layout/VerticalCurvedList"/>
    <dgm:cxn modelId="{D4C42679-C4F2-4A33-BE1E-E5BB4C1402D3}" type="presParOf" srcId="{7FFCBA5D-D177-4EBC-BAE2-271517195D24}" destId="{736CEA0C-8FC1-44E3-AFF8-BD7157F73E25}" srcOrd="4" destOrd="0" presId="urn:microsoft.com/office/officeart/2008/layout/VerticalCurvedList"/>
    <dgm:cxn modelId="{8FC022F9-E70D-43C8-8637-F74DB6CB71C4}" type="presParOf" srcId="{736CEA0C-8FC1-44E3-AFF8-BD7157F73E25}" destId="{65872E6D-972B-4B29-BCCF-7AB6D536D31F}" srcOrd="0" destOrd="0" presId="urn:microsoft.com/office/officeart/2008/layout/VerticalCurvedList"/>
    <dgm:cxn modelId="{C092FC38-7B4E-4241-92D5-D95870D84986}" type="presParOf" srcId="{7FFCBA5D-D177-4EBC-BAE2-271517195D24}" destId="{9DC075E1-A4C1-45AB-A042-451940A6859B}" srcOrd="5" destOrd="0" presId="urn:microsoft.com/office/officeart/2008/layout/VerticalCurvedList"/>
    <dgm:cxn modelId="{B323BE86-AE6D-432B-82F2-6D124B2B7E5E}" type="presParOf" srcId="{7FFCBA5D-D177-4EBC-BAE2-271517195D24}" destId="{DE4A88AD-7E0D-4309-B30C-B9F5D969B323}" srcOrd="6" destOrd="0" presId="urn:microsoft.com/office/officeart/2008/layout/VerticalCurvedList"/>
    <dgm:cxn modelId="{0A36CB4F-8C97-4FFA-B2F5-44A911F8176E}" type="presParOf" srcId="{DE4A88AD-7E0D-4309-B30C-B9F5D969B323}" destId="{FE6C1739-FAF9-4901-AE0D-2A2A1C41957D}" srcOrd="0" destOrd="0" presId="urn:microsoft.com/office/officeart/2008/layout/VerticalCurvedList"/>
    <dgm:cxn modelId="{25A25763-F49F-4B20-A17C-28BFE81354F2}" type="presParOf" srcId="{7FFCBA5D-D177-4EBC-BAE2-271517195D24}" destId="{7920E35D-0381-4E58-9326-386DDA2EE1B6}" srcOrd="7" destOrd="0" presId="urn:microsoft.com/office/officeart/2008/layout/VerticalCurvedList"/>
    <dgm:cxn modelId="{14FD9016-3FCD-4829-B746-6D310FDC075C}" type="presParOf" srcId="{7FFCBA5D-D177-4EBC-BAE2-271517195D24}" destId="{2DFB06B3-1428-4399-91A3-9953FFCEB460}" srcOrd="8" destOrd="0" presId="urn:microsoft.com/office/officeart/2008/layout/VerticalCurvedList"/>
    <dgm:cxn modelId="{C297F9B9-E48E-4D28-93D8-8EB3EA886EF1}" type="presParOf" srcId="{2DFB06B3-1428-4399-91A3-9953FFCEB460}" destId="{B201324C-623C-4F30-A968-1FB2FBA9F0F2}" srcOrd="0" destOrd="0" presId="urn:microsoft.com/office/officeart/2008/layout/VerticalCurvedList"/>
    <dgm:cxn modelId="{C4CB054C-D5BF-420D-8894-93CC7343AEED}" type="presParOf" srcId="{7FFCBA5D-D177-4EBC-BAE2-271517195D24}" destId="{7FB7B488-D07F-4FB2-97F1-7754938F6DEB}" srcOrd="9" destOrd="0" presId="urn:microsoft.com/office/officeart/2008/layout/VerticalCurvedList"/>
    <dgm:cxn modelId="{7BCD52BE-637B-4D0F-9495-282234132904}" type="presParOf" srcId="{7FFCBA5D-D177-4EBC-BAE2-271517195D24}" destId="{B24523C0-706F-4794-95DF-C664DC71DF76}" srcOrd="10" destOrd="0" presId="urn:microsoft.com/office/officeart/2008/layout/VerticalCurvedList"/>
    <dgm:cxn modelId="{3113A664-C046-4A37-AA6F-10FF8A35A110}" type="presParOf" srcId="{B24523C0-706F-4794-95DF-C664DC71DF76}" destId="{AD0B38E9-3873-4B43-B6E4-C8519F31D462}" srcOrd="0" destOrd="0" presId="urn:microsoft.com/office/officeart/2008/layout/VerticalCurvedList"/>
    <dgm:cxn modelId="{EB711F7B-FC31-4C48-8E49-6A266339A77D}" type="presParOf" srcId="{7FFCBA5D-D177-4EBC-BAE2-271517195D24}" destId="{1F34A1D0-8639-4BB7-8F33-D1B9DD9A5E2E}" srcOrd="11" destOrd="0" presId="urn:microsoft.com/office/officeart/2008/layout/VerticalCurvedList"/>
    <dgm:cxn modelId="{EF0A44CF-AE52-4376-B720-94C312014557}" type="presParOf" srcId="{7FFCBA5D-D177-4EBC-BAE2-271517195D24}" destId="{85D0AAD4-DC67-4FAB-B432-89AEEFA161C6}" srcOrd="12" destOrd="0" presId="urn:microsoft.com/office/officeart/2008/layout/VerticalCurvedList"/>
    <dgm:cxn modelId="{8AD34E26-FB11-433B-A686-C358835ECCE7}" type="presParOf" srcId="{85D0AAD4-DC67-4FAB-B432-89AEEFA161C6}" destId="{3221D998-340D-45BC-8D48-84214B7F270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>
              <a:latin typeface="Verdana" panose="020B0604030504040204" pitchFamily="34" charset="0"/>
              <a:ea typeface="Verdana" panose="020B0604030504040204" pitchFamily="34" charset="0"/>
            </a:rPr>
            <a:t>BCom Professional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701F12B4-A1EF-40B5-8460-85F9A2EE170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BCom Professional (with ACCA)</a:t>
          </a:r>
        </a:p>
      </dgm:t>
    </dgm:pt>
    <dgm:pt modelId="{8AE6EDB4-5088-4C4A-B4A4-33F44BDFE462}" type="parTrans" cxnId="{DE1CCBC4-D06E-4DBC-A0F3-387815785694}">
      <dgm:prSet/>
      <dgm:spPr/>
      <dgm:t>
        <a:bodyPr/>
        <a:lstStyle/>
        <a:p>
          <a:endParaRPr lang="en-US"/>
        </a:p>
      </dgm:t>
    </dgm:pt>
    <dgm:pt modelId="{6EECB660-8F20-4A42-AB2B-6FDBA7886E27}" type="sibTrans" cxnId="{DE1CCBC4-D06E-4DBC-A0F3-387815785694}">
      <dgm:prSet/>
      <dgm:spPr/>
      <dgm:t>
        <a:bodyPr/>
        <a:lstStyle/>
        <a:p>
          <a:endParaRPr lang="en-US"/>
        </a:p>
      </dgm:t>
    </dgm:pt>
    <dgm:pt modelId="{687B7B9C-0200-4CC4-8775-D458988E0022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BBA</a:t>
          </a:r>
        </a:p>
      </dgm:t>
    </dgm:pt>
    <dgm:pt modelId="{BA9EBDBD-BFBF-4E76-9D0A-52E0DFE81594}" type="parTrans" cxnId="{53B9A5F4-8179-4CB0-BB56-F233DE8E1F77}">
      <dgm:prSet/>
      <dgm:spPr/>
      <dgm:t>
        <a:bodyPr/>
        <a:lstStyle/>
        <a:p>
          <a:endParaRPr lang="en-US"/>
        </a:p>
      </dgm:t>
    </dgm:pt>
    <dgm:pt modelId="{D74BA423-3972-4261-8EA6-A9172AEB56EE}" type="sibTrans" cxnId="{53B9A5F4-8179-4CB0-BB56-F233DE8E1F77}">
      <dgm:prSet/>
      <dgm:spPr/>
      <dgm:t>
        <a:bodyPr/>
        <a:lstStyle/>
        <a:p>
          <a:endParaRPr lang="en-US"/>
        </a:p>
      </dgm:t>
    </dgm:pt>
    <dgm:pt modelId="{57566337-072E-440A-BE73-00388EFA8D7A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BBA – Evening</a:t>
          </a:r>
        </a:p>
      </dgm:t>
    </dgm:pt>
    <dgm:pt modelId="{CC027A15-EDA2-4486-94F9-481A9CFBD2F3}" type="parTrans" cxnId="{84FB08D5-5275-4397-9417-10F3933B90DD}">
      <dgm:prSet/>
      <dgm:spPr/>
      <dgm:t>
        <a:bodyPr/>
        <a:lstStyle/>
        <a:p>
          <a:endParaRPr lang="en-US"/>
        </a:p>
      </dgm:t>
    </dgm:pt>
    <dgm:pt modelId="{2AD5F60E-F324-4A9C-8899-877C020BB274}" type="sibTrans" cxnId="{84FB08D5-5275-4397-9417-10F3933B90DD}">
      <dgm:prSet/>
      <dgm:spPr/>
      <dgm:t>
        <a:bodyPr/>
        <a:lstStyle/>
        <a:p>
          <a:endParaRPr lang="en-US"/>
        </a:p>
      </dgm:t>
    </dgm:pt>
    <dgm:pt modelId="{29B54686-EBBC-4846-89B0-AE864EEAEE36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E809B94-51C5-46AA-AB07-A0BB48A30820}" type="parTrans" cxnId="{00044ADF-5E10-4C38-B2D7-5F47191855A5}">
      <dgm:prSet/>
      <dgm:spPr/>
      <dgm:t>
        <a:bodyPr/>
        <a:lstStyle/>
        <a:p>
          <a:endParaRPr lang="en-US"/>
        </a:p>
      </dgm:t>
    </dgm:pt>
    <dgm:pt modelId="{478B4063-1E37-4C99-BA13-629201CA12F7}" type="sibTrans" cxnId="{00044ADF-5E10-4C38-B2D7-5F47191855A5}">
      <dgm:prSet/>
      <dgm:spPr/>
      <dgm:t>
        <a:bodyPr/>
        <a:lstStyle/>
        <a:p>
          <a:endParaRPr lang="en-US"/>
        </a:p>
      </dgm:t>
    </dgm:pt>
    <dgm:pt modelId="{B2D233C5-CF6A-447C-8514-B88559BC547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6D78B1-7B69-4190-9F5B-010BA2D6F8BA}" type="parTrans" cxnId="{3D4E8309-3A62-418E-83C9-C6BC59A1EDD2}">
      <dgm:prSet/>
      <dgm:spPr/>
      <dgm:t>
        <a:bodyPr/>
        <a:lstStyle/>
        <a:p>
          <a:endParaRPr lang="en-US"/>
        </a:p>
      </dgm:t>
    </dgm:pt>
    <dgm:pt modelId="{79FC5527-041E-4E56-9351-A450DF6785B9}" type="sibTrans" cxnId="{3D4E8309-3A62-418E-83C9-C6BC59A1EDD2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4"/>
      <dgm:spPr/>
    </dgm:pt>
    <dgm:pt modelId="{6235BB70-61E8-4955-ADB2-D9E821A7702C}" type="pres">
      <dgm:prSet presAssocID="{CCB002B1-CBF4-4584-B8FD-A88CB359C354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4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DE0EAD44-6696-48D0-8BDB-6B69BC41A083}" type="pres">
      <dgm:prSet presAssocID="{701F12B4-A1EF-40B5-8460-85F9A2EE1708}" presName="parentLin" presStyleCnt="0"/>
      <dgm:spPr/>
    </dgm:pt>
    <dgm:pt modelId="{34AC1151-8816-4B5D-83AD-3ACB7334BC58}" type="pres">
      <dgm:prSet presAssocID="{701F12B4-A1EF-40B5-8460-85F9A2EE1708}" presName="parentLeftMargin" presStyleLbl="node1" presStyleIdx="0" presStyleCnt="4"/>
      <dgm:spPr/>
    </dgm:pt>
    <dgm:pt modelId="{E20276EA-3F8D-4F4E-9BDC-254DD298D5DD}" type="pres">
      <dgm:prSet presAssocID="{701F12B4-A1EF-40B5-8460-85F9A2EE1708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6C53047E-666F-41AA-9700-6379EC42ADF2}" type="pres">
      <dgm:prSet presAssocID="{701F12B4-A1EF-40B5-8460-85F9A2EE1708}" presName="negativeSpace" presStyleCnt="0"/>
      <dgm:spPr/>
    </dgm:pt>
    <dgm:pt modelId="{5C0902F9-949F-41DD-803F-9CDFE1B23784}" type="pres">
      <dgm:prSet presAssocID="{701F12B4-A1EF-40B5-8460-85F9A2EE1708}" presName="childText" presStyleLbl="conFgAcc1" presStyleIdx="1" presStyleCnt="4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A0369853-3E47-4D03-9C47-48072ABE2A69}" type="pres">
      <dgm:prSet presAssocID="{6EECB660-8F20-4A42-AB2B-6FDBA7886E27}" presName="spaceBetweenRectangles" presStyleCnt="0"/>
      <dgm:spPr/>
    </dgm:pt>
    <dgm:pt modelId="{6458EE70-70DA-4D4B-A5B5-F679926BDD84}" type="pres">
      <dgm:prSet presAssocID="{687B7B9C-0200-4CC4-8775-D458988E0022}" presName="parentLin" presStyleCnt="0"/>
      <dgm:spPr/>
    </dgm:pt>
    <dgm:pt modelId="{C605AA08-138A-43E6-9884-3568F83C8DBB}" type="pres">
      <dgm:prSet presAssocID="{687B7B9C-0200-4CC4-8775-D458988E0022}" presName="parentLeftMargin" presStyleLbl="node1" presStyleIdx="1" presStyleCnt="4"/>
      <dgm:spPr/>
    </dgm:pt>
    <dgm:pt modelId="{752D41F4-6573-4F5B-B9D9-9701E112A3CD}" type="pres">
      <dgm:prSet presAssocID="{687B7B9C-0200-4CC4-8775-D458988E0022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BEAE4A52-2C7E-40BF-9130-35CB1293D4FC}" type="pres">
      <dgm:prSet presAssocID="{687B7B9C-0200-4CC4-8775-D458988E0022}" presName="negativeSpace" presStyleCnt="0"/>
      <dgm:spPr/>
    </dgm:pt>
    <dgm:pt modelId="{68945D98-1399-4958-AB6E-A365CDD42322}" type="pres">
      <dgm:prSet presAssocID="{687B7B9C-0200-4CC4-8775-D458988E0022}" presName="childText" presStyleLbl="conFgAcc1" presStyleIdx="2" presStyleCnt="4">
        <dgm:presLayoutVars>
          <dgm:bulletEnabled val="1"/>
        </dgm:presLayoutVars>
      </dgm:prSet>
      <dgm:spPr/>
    </dgm:pt>
    <dgm:pt modelId="{2C4F656F-FD22-4C27-B7AD-849B6C083643}" type="pres">
      <dgm:prSet presAssocID="{D74BA423-3972-4261-8EA6-A9172AEB56EE}" presName="spaceBetweenRectangles" presStyleCnt="0"/>
      <dgm:spPr/>
    </dgm:pt>
    <dgm:pt modelId="{A1EABCB3-5B70-4560-AA01-B107FC44933D}" type="pres">
      <dgm:prSet presAssocID="{57566337-072E-440A-BE73-00388EFA8D7A}" presName="parentLin" presStyleCnt="0"/>
      <dgm:spPr/>
    </dgm:pt>
    <dgm:pt modelId="{8B84B8C0-7678-4C65-B63E-7FE2A1E1C07B}" type="pres">
      <dgm:prSet presAssocID="{57566337-072E-440A-BE73-00388EFA8D7A}" presName="parentLeftMargin" presStyleLbl="node1" presStyleIdx="2" presStyleCnt="4"/>
      <dgm:spPr/>
    </dgm:pt>
    <dgm:pt modelId="{132E9AFF-6DA7-42BB-A45B-C8DF5CBCA305}" type="pres">
      <dgm:prSet presAssocID="{57566337-072E-440A-BE73-00388EFA8D7A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16A967E4-B8CB-4C60-BFC7-FF371A4D22B1}" type="pres">
      <dgm:prSet presAssocID="{57566337-072E-440A-BE73-00388EFA8D7A}" presName="negativeSpace" presStyleCnt="0"/>
      <dgm:spPr/>
    </dgm:pt>
    <dgm:pt modelId="{E3CF73A2-EF26-4F41-B18F-440C69A1402A}" type="pres">
      <dgm:prSet presAssocID="{57566337-072E-440A-BE73-00388EFA8D7A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4E8309-3A62-418E-83C9-C6BC59A1EDD2}" srcId="{57566337-072E-440A-BE73-00388EFA8D7A}" destId="{B2D233C5-CF6A-447C-8514-B88559BC5474}" srcOrd="0" destOrd="0" parTransId="{AD6D78B1-7B69-4190-9F5B-010BA2D6F8BA}" sibTransId="{79FC5527-041E-4E56-9351-A450DF6785B9}"/>
    <dgm:cxn modelId="{4BF1A60A-37D0-44DB-8AA5-F2402512331D}" type="presOf" srcId="{97FEFD14-C559-4FFC-8F00-792880F0F50A}" destId="{90480D46-ED9B-46E0-843B-B4285B80E0F3}" srcOrd="0" destOrd="0" presId="urn:microsoft.com/office/officeart/2005/8/layout/list1"/>
    <dgm:cxn modelId="{29830A0E-E274-4957-A09C-D90A80A91607}" type="presOf" srcId="{701F12B4-A1EF-40B5-8460-85F9A2EE1708}" destId="{E20276EA-3F8D-4F4E-9BDC-254DD298D5DD}" srcOrd="1" destOrd="0" presId="urn:microsoft.com/office/officeart/2005/8/layout/list1"/>
    <dgm:cxn modelId="{DB1D241D-CCD6-4450-89EE-9BE8C204EB80}" type="presOf" srcId="{57566337-072E-440A-BE73-00388EFA8D7A}" destId="{132E9AFF-6DA7-42BB-A45B-C8DF5CBCA305}" srcOrd="1" destOrd="0" presId="urn:microsoft.com/office/officeart/2005/8/layout/list1"/>
    <dgm:cxn modelId="{50D79C1D-7136-46EA-A273-29D755903BE1}" type="presOf" srcId="{701F12B4-A1EF-40B5-8460-85F9A2EE1708}" destId="{34AC1151-8816-4B5D-83AD-3ACB7334BC58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DB1C2F48-8F73-42EF-9D04-56DA09758931}" type="presOf" srcId="{B2D233C5-CF6A-447C-8514-B88559BC5474}" destId="{E3CF73A2-EF26-4F41-B18F-440C69A1402A}" srcOrd="0" destOrd="0" presId="urn:microsoft.com/office/officeart/2005/8/layout/list1"/>
    <dgm:cxn modelId="{4AEFC090-17D9-4713-A15C-D81FFB0AD3AB}" type="presOf" srcId="{687B7B9C-0200-4CC4-8775-D458988E0022}" destId="{752D41F4-6573-4F5B-B9D9-9701E112A3CD}" srcOrd="1" destOrd="0" presId="urn:microsoft.com/office/officeart/2005/8/layout/list1"/>
    <dgm:cxn modelId="{3B41EB98-DF9B-4F00-BAF4-B9AEC52D381E}" type="presOf" srcId="{CCB002B1-CBF4-4584-B8FD-A88CB359C354}" destId="{6235BB70-61E8-4955-ADB2-D9E821A7702C}" srcOrd="1" destOrd="0" presId="urn:microsoft.com/office/officeart/2005/8/layout/list1"/>
    <dgm:cxn modelId="{3C4F08AE-07C3-4E8B-9FF3-6706F14B364C}" type="presOf" srcId="{29B54686-EBBC-4846-89B0-AE864EEAEE36}" destId="{68945D98-1399-4958-AB6E-A365CDD42322}" srcOrd="0" destOrd="0" presId="urn:microsoft.com/office/officeart/2005/8/layout/list1"/>
    <dgm:cxn modelId="{D32A4DC4-0914-4923-9BE3-4F76F31175AC}" type="presOf" srcId="{CCB002B1-CBF4-4584-B8FD-A88CB359C354}" destId="{18E8D362-23F7-461B-AEB6-DEEB6FBADE90}" srcOrd="0" destOrd="0" presId="urn:microsoft.com/office/officeart/2005/8/layout/list1"/>
    <dgm:cxn modelId="{DE1CCBC4-D06E-4DBC-A0F3-387815785694}" srcId="{97FEFD14-C559-4FFC-8F00-792880F0F50A}" destId="{701F12B4-A1EF-40B5-8460-85F9A2EE1708}" srcOrd="1" destOrd="0" parTransId="{8AE6EDB4-5088-4C4A-B4A4-33F44BDFE462}" sibTransId="{6EECB660-8F20-4A42-AB2B-6FDBA7886E27}"/>
    <dgm:cxn modelId="{84FB08D5-5275-4397-9417-10F3933B90DD}" srcId="{97FEFD14-C559-4FFC-8F00-792880F0F50A}" destId="{57566337-072E-440A-BE73-00388EFA8D7A}" srcOrd="3" destOrd="0" parTransId="{CC027A15-EDA2-4486-94F9-481A9CFBD2F3}" sibTransId="{2AD5F60E-F324-4A9C-8899-877C020BB274}"/>
    <dgm:cxn modelId="{00044ADF-5E10-4C38-B2D7-5F47191855A5}" srcId="{687B7B9C-0200-4CC4-8775-D458988E0022}" destId="{29B54686-EBBC-4846-89B0-AE864EEAEE36}" srcOrd="0" destOrd="0" parTransId="{BE809B94-51C5-46AA-AB07-A0BB48A30820}" sibTransId="{478B4063-1E37-4C99-BA13-629201CA12F7}"/>
    <dgm:cxn modelId="{871267E6-C19E-4739-A9DD-D5D0FEE5E156}" type="presOf" srcId="{57566337-072E-440A-BE73-00388EFA8D7A}" destId="{8B84B8C0-7678-4C65-B63E-7FE2A1E1C07B}" srcOrd="0" destOrd="0" presId="urn:microsoft.com/office/officeart/2005/8/layout/list1"/>
    <dgm:cxn modelId="{A13A9EEF-F198-492A-8132-C3FD9CE9CC34}" type="presOf" srcId="{687B7B9C-0200-4CC4-8775-D458988E0022}" destId="{C605AA08-138A-43E6-9884-3568F83C8DBB}" srcOrd="0" destOrd="0" presId="urn:microsoft.com/office/officeart/2005/8/layout/list1"/>
    <dgm:cxn modelId="{53B9A5F4-8179-4CB0-BB56-F233DE8E1F77}" srcId="{97FEFD14-C559-4FFC-8F00-792880F0F50A}" destId="{687B7B9C-0200-4CC4-8775-D458988E0022}" srcOrd="2" destOrd="0" parTransId="{BA9EBDBD-BFBF-4E76-9D0A-52E0DFE81594}" sibTransId="{D74BA423-3972-4261-8EA6-A9172AEB56EE}"/>
    <dgm:cxn modelId="{B3481996-6620-40BB-B2E6-B846548E3480}" type="presParOf" srcId="{90480D46-ED9B-46E0-843B-B4285B80E0F3}" destId="{85ADF984-7082-44B8-BE64-D0513377CFFA}" srcOrd="0" destOrd="0" presId="urn:microsoft.com/office/officeart/2005/8/layout/list1"/>
    <dgm:cxn modelId="{152C43B5-526B-444E-9329-0B62C4AB5D8B}" type="presParOf" srcId="{85ADF984-7082-44B8-BE64-D0513377CFFA}" destId="{18E8D362-23F7-461B-AEB6-DEEB6FBADE90}" srcOrd="0" destOrd="0" presId="urn:microsoft.com/office/officeart/2005/8/layout/list1"/>
    <dgm:cxn modelId="{FBB97D05-3E7B-4971-9F20-0C1154E1F40E}" type="presParOf" srcId="{85ADF984-7082-44B8-BE64-D0513377CFFA}" destId="{6235BB70-61E8-4955-ADB2-D9E821A7702C}" srcOrd="1" destOrd="0" presId="urn:microsoft.com/office/officeart/2005/8/layout/list1"/>
    <dgm:cxn modelId="{A62C6B47-8FAF-49BE-831A-7A67BFE1B81C}" type="presParOf" srcId="{90480D46-ED9B-46E0-843B-B4285B80E0F3}" destId="{812F89D4-2049-483E-B9AE-AFBF63F47F3C}" srcOrd="1" destOrd="0" presId="urn:microsoft.com/office/officeart/2005/8/layout/list1"/>
    <dgm:cxn modelId="{1D373F1B-16E4-4AEC-AEFA-C79BEDAA451D}" type="presParOf" srcId="{90480D46-ED9B-46E0-843B-B4285B80E0F3}" destId="{4A8FA43E-544C-4198-8C96-EC7CFB879E48}" srcOrd="2" destOrd="0" presId="urn:microsoft.com/office/officeart/2005/8/layout/list1"/>
    <dgm:cxn modelId="{63BF9732-4C8E-420E-8544-5692C38FF17A}" type="presParOf" srcId="{90480D46-ED9B-46E0-843B-B4285B80E0F3}" destId="{1748E2E4-B175-473A-887F-D0B904C0617F}" srcOrd="3" destOrd="0" presId="urn:microsoft.com/office/officeart/2005/8/layout/list1"/>
    <dgm:cxn modelId="{6331ED09-FC66-4E15-8BA2-A17BA4B4517F}" type="presParOf" srcId="{90480D46-ED9B-46E0-843B-B4285B80E0F3}" destId="{DE0EAD44-6696-48D0-8BDB-6B69BC41A083}" srcOrd="4" destOrd="0" presId="urn:microsoft.com/office/officeart/2005/8/layout/list1"/>
    <dgm:cxn modelId="{8871F716-EF73-4B46-ACA7-4E8AA3C073EA}" type="presParOf" srcId="{DE0EAD44-6696-48D0-8BDB-6B69BC41A083}" destId="{34AC1151-8816-4B5D-83AD-3ACB7334BC58}" srcOrd="0" destOrd="0" presId="urn:microsoft.com/office/officeart/2005/8/layout/list1"/>
    <dgm:cxn modelId="{252995E7-DDE6-43BB-BB0F-C26080F55905}" type="presParOf" srcId="{DE0EAD44-6696-48D0-8BDB-6B69BC41A083}" destId="{E20276EA-3F8D-4F4E-9BDC-254DD298D5DD}" srcOrd="1" destOrd="0" presId="urn:microsoft.com/office/officeart/2005/8/layout/list1"/>
    <dgm:cxn modelId="{12A69449-85AE-443D-B79D-76081086A383}" type="presParOf" srcId="{90480D46-ED9B-46E0-843B-B4285B80E0F3}" destId="{6C53047E-666F-41AA-9700-6379EC42ADF2}" srcOrd="5" destOrd="0" presId="urn:microsoft.com/office/officeart/2005/8/layout/list1"/>
    <dgm:cxn modelId="{E56CA50F-4E71-465B-98E9-59BC38183EA1}" type="presParOf" srcId="{90480D46-ED9B-46E0-843B-B4285B80E0F3}" destId="{5C0902F9-949F-41DD-803F-9CDFE1B23784}" srcOrd="6" destOrd="0" presId="urn:microsoft.com/office/officeart/2005/8/layout/list1"/>
    <dgm:cxn modelId="{DF3A141B-7EB8-4CC3-9135-5D4CC6FF3E8F}" type="presParOf" srcId="{90480D46-ED9B-46E0-843B-B4285B80E0F3}" destId="{A0369853-3E47-4D03-9C47-48072ABE2A69}" srcOrd="7" destOrd="0" presId="urn:microsoft.com/office/officeart/2005/8/layout/list1"/>
    <dgm:cxn modelId="{47BF317D-8D49-4391-B9F3-6991FF61C72E}" type="presParOf" srcId="{90480D46-ED9B-46E0-843B-B4285B80E0F3}" destId="{6458EE70-70DA-4D4B-A5B5-F679926BDD84}" srcOrd="8" destOrd="0" presId="urn:microsoft.com/office/officeart/2005/8/layout/list1"/>
    <dgm:cxn modelId="{23C45713-1B0C-4FD6-84D3-C1EC8E7F3C5F}" type="presParOf" srcId="{6458EE70-70DA-4D4B-A5B5-F679926BDD84}" destId="{C605AA08-138A-43E6-9884-3568F83C8DBB}" srcOrd="0" destOrd="0" presId="urn:microsoft.com/office/officeart/2005/8/layout/list1"/>
    <dgm:cxn modelId="{9BE57F0C-263C-435B-97B2-4911AD22A468}" type="presParOf" srcId="{6458EE70-70DA-4D4B-A5B5-F679926BDD84}" destId="{752D41F4-6573-4F5B-B9D9-9701E112A3CD}" srcOrd="1" destOrd="0" presId="urn:microsoft.com/office/officeart/2005/8/layout/list1"/>
    <dgm:cxn modelId="{D1DF8BB6-1FAD-416B-B9C3-37FC3A4FE438}" type="presParOf" srcId="{90480D46-ED9B-46E0-843B-B4285B80E0F3}" destId="{BEAE4A52-2C7E-40BF-9130-35CB1293D4FC}" srcOrd="9" destOrd="0" presId="urn:microsoft.com/office/officeart/2005/8/layout/list1"/>
    <dgm:cxn modelId="{90FCF60D-8567-4677-8E4F-1391A5D26165}" type="presParOf" srcId="{90480D46-ED9B-46E0-843B-B4285B80E0F3}" destId="{68945D98-1399-4958-AB6E-A365CDD42322}" srcOrd="10" destOrd="0" presId="urn:microsoft.com/office/officeart/2005/8/layout/list1"/>
    <dgm:cxn modelId="{237E0FD0-D7B5-449D-A253-7E073F455E52}" type="presParOf" srcId="{90480D46-ED9B-46E0-843B-B4285B80E0F3}" destId="{2C4F656F-FD22-4C27-B7AD-849B6C083643}" srcOrd="11" destOrd="0" presId="urn:microsoft.com/office/officeart/2005/8/layout/list1"/>
    <dgm:cxn modelId="{B665284F-616E-46C0-8C6D-AF1362B0B9D4}" type="presParOf" srcId="{90480D46-ED9B-46E0-843B-B4285B80E0F3}" destId="{A1EABCB3-5B70-4560-AA01-B107FC44933D}" srcOrd="12" destOrd="0" presId="urn:microsoft.com/office/officeart/2005/8/layout/list1"/>
    <dgm:cxn modelId="{78BB4C36-FBA2-4683-8F0C-09ECFE9CCBB7}" type="presParOf" srcId="{A1EABCB3-5B70-4560-AA01-B107FC44933D}" destId="{8B84B8C0-7678-4C65-B63E-7FE2A1E1C07B}" srcOrd="0" destOrd="0" presId="urn:microsoft.com/office/officeart/2005/8/layout/list1"/>
    <dgm:cxn modelId="{73DF8411-7B63-4F83-925B-079FAA2682F6}" type="presParOf" srcId="{A1EABCB3-5B70-4560-AA01-B107FC44933D}" destId="{132E9AFF-6DA7-42BB-A45B-C8DF5CBCA305}" srcOrd="1" destOrd="0" presId="urn:microsoft.com/office/officeart/2005/8/layout/list1"/>
    <dgm:cxn modelId="{6D06F54C-31D3-413C-9CA4-72473DA7DDBE}" type="presParOf" srcId="{90480D46-ED9B-46E0-843B-B4285B80E0F3}" destId="{16A967E4-B8CB-4C60-BFC7-FF371A4D22B1}" srcOrd="13" destOrd="0" presId="urn:microsoft.com/office/officeart/2005/8/layout/list1"/>
    <dgm:cxn modelId="{7D0C3836-CBAE-4C65-853E-05876F165772}" type="presParOf" srcId="{90480D46-ED9B-46E0-843B-B4285B80E0F3}" destId="{E3CF73A2-EF26-4F41-B18F-440C69A1402A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61FB37-C779-42AA-8D8B-AF63D50C76B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MBA Global Business (Day)</a:t>
          </a:r>
        </a:p>
      </dgm:t>
    </dgm:pt>
    <dgm:pt modelId="{9755B148-A910-4147-841C-3C30B0A17B44}" type="parTrans" cxnId="{AF3BA34D-D18D-40D3-95E5-A9FCEFFEF0C1}">
      <dgm:prSet/>
      <dgm:spPr/>
      <dgm:t>
        <a:bodyPr/>
        <a:lstStyle/>
        <a:p>
          <a:endParaRPr lang="en-US"/>
        </a:p>
      </dgm:t>
    </dgm:pt>
    <dgm:pt modelId="{6C0B9EBE-D69E-402F-B458-CD4240E9E525}" type="sibTrans" cxnId="{AF3BA34D-D18D-40D3-95E5-A9FCEFFEF0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FB349A5-3FAA-4B99-B9BE-0B13C34D7C3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Work Mode MBA ( Evening / Weekend )</a:t>
          </a:r>
        </a:p>
      </dgm:t>
    </dgm:pt>
    <dgm:pt modelId="{35BFFE66-F09A-45EA-ABB4-5DDE17B982EE}" type="parTrans" cxnId="{B0762988-B976-4DBE-B5A3-5213959D9A04}">
      <dgm:prSet/>
      <dgm:spPr/>
      <dgm:t>
        <a:bodyPr/>
        <a:lstStyle/>
        <a:p>
          <a:endParaRPr lang="en-US"/>
        </a:p>
      </dgm:t>
    </dgm:pt>
    <dgm:pt modelId="{C5801569-D32F-49C8-83EF-D7A2CE29F4B8}" type="sibTrans" cxnId="{B0762988-B976-4DBE-B5A3-5213959D9A04}">
      <dgm:prSet/>
      <dgm:spPr/>
      <dgm:t>
        <a:bodyPr/>
        <a:lstStyle/>
        <a:p>
          <a:endParaRPr lang="en-US"/>
        </a:p>
      </dgm:t>
    </dgm:pt>
    <dgm:pt modelId="{B98B5A2E-5EC8-4FAD-8232-FD9D7F66A6C3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PG Diploma in Logistics &amp; Supply Chain</a:t>
          </a:r>
        </a:p>
      </dgm:t>
    </dgm:pt>
    <dgm:pt modelId="{C35DC299-0765-4675-834E-002F34BC7B1A}" type="parTrans" cxnId="{2B502E5E-379C-4802-B744-2D8955B7E3FE}">
      <dgm:prSet/>
      <dgm:spPr/>
      <dgm:t>
        <a:bodyPr/>
        <a:lstStyle/>
        <a:p>
          <a:endParaRPr lang="en-US"/>
        </a:p>
      </dgm:t>
    </dgm:pt>
    <dgm:pt modelId="{8E33197C-68CB-4A21-A205-BF2703161BC6}" type="sibTrans" cxnId="{2B502E5E-379C-4802-B744-2D8955B7E3FE}">
      <dgm:prSet/>
      <dgm:spPr/>
      <dgm:t>
        <a:bodyPr/>
        <a:lstStyle/>
        <a:p>
          <a:endParaRPr lang="en-US"/>
        </a:p>
      </dgm:t>
    </dgm:pt>
    <dgm:pt modelId="{AB784277-BB87-4399-932D-327748E0A99F}" type="pres">
      <dgm:prSet presAssocID="{97FEFD14-C559-4FFC-8F00-792880F0F50A}" presName="Name0" presStyleCnt="0">
        <dgm:presLayoutVars>
          <dgm:chMax val="7"/>
          <dgm:chPref val="7"/>
          <dgm:dir/>
        </dgm:presLayoutVars>
      </dgm:prSet>
      <dgm:spPr/>
    </dgm:pt>
    <dgm:pt modelId="{7FFCBA5D-D177-4EBC-BAE2-271517195D24}" type="pres">
      <dgm:prSet presAssocID="{97FEFD14-C559-4FFC-8F00-792880F0F50A}" presName="Name1" presStyleCnt="0"/>
      <dgm:spPr/>
    </dgm:pt>
    <dgm:pt modelId="{0FF32A02-0D67-41D5-BE7E-0207F410C54F}" type="pres">
      <dgm:prSet presAssocID="{97FEFD14-C559-4FFC-8F00-792880F0F50A}" presName="cycle" presStyleCnt="0"/>
      <dgm:spPr/>
    </dgm:pt>
    <dgm:pt modelId="{DF40E36E-F855-496D-99DE-6E9D6EC2672A}" type="pres">
      <dgm:prSet presAssocID="{97FEFD14-C559-4FFC-8F00-792880F0F50A}" presName="srcNode" presStyleLbl="node1" presStyleIdx="0" presStyleCnt="3"/>
      <dgm:spPr/>
    </dgm:pt>
    <dgm:pt modelId="{4D66747E-77B8-46AA-AC02-1B07C66706EB}" type="pres">
      <dgm:prSet presAssocID="{97FEFD14-C559-4FFC-8F00-792880F0F50A}" presName="conn" presStyleLbl="parChTrans1D2" presStyleIdx="0" presStyleCnt="1"/>
      <dgm:spPr/>
    </dgm:pt>
    <dgm:pt modelId="{2FE21F91-26FF-4243-B4E1-C6BD8FB21563}" type="pres">
      <dgm:prSet presAssocID="{97FEFD14-C559-4FFC-8F00-792880F0F50A}" presName="extraNode" presStyleLbl="node1" presStyleIdx="0" presStyleCnt="3"/>
      <dgm:spPr/>
    </dgm:pt>
    <dgm:pt modelId="{007ADE54-63E1-4395-B948-3734E3EB4F9A}" type="pres">
      <dgm:prSet presAssocID="{97FEFD14-C559-4FFC-8F00-792880F0F50A}" presName="dstNode" presStyleLbl="node1" presStyleIdx="0" presStyleCnt="3"/>
      <dgm:spPr/>
    </dgm:pt>
    <dgm:pt modelId="{E7D343C4-126E-42B2-8EAB-23506AA363B6}" type="pres">
      <dgm:prSet presAssocID="{1061FB37-C779-42AA-8D8B-AF63D50C76B1}" presName="text_1" presStyleLbl="node1" presStyleIdx="0" presStyleCnt="3">
        <dgm:presLayoutVars>
          <dgm:bulletEnabled val="1"/>
        </dgm:presLayoutVars>
      </dgm:prSet>
      <dgm:spPr/>
    </dgm:pt>
    <dgm:pt modelId="{66711931-98AC-4E3C-9B29-00DA0EDCBA52}" type="pres">
      <dgm:prSet presAssocID="{1061FB37-C779-42AA-8D8B-AF63D50C76B1}" presName="accent_1" presStyleCnt="0"/>
      <dgm:spPr/>
    </dgm:pt>
    <dgm:pt modelId="{366937ED-3F8D-4B76-A29F-56F850EB98A9}" type="pres">
      <dgm:prSet presAssocID="{1061FB37-C779-42AA-8D8B-AF63D50C76B1}" presName="accentRepeatNode" presStyleLbl="solidFgAcc1" presStyleIdx="0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CE486284-52D6-4ECC-A554-C7EDB6943146}" type="pres">
      <dgm:prSet presAssocID="{9FB349A5-3FAA-4B99-B9BE-0B13C34D7C38}" presName="text_2" presStyleLbl="node1" presStyleIdx="1" presStyleCnt="3">
        <dgm:presLayoutVars>
          <dgm:bulletEnabled val="1"/>
        </dgm:presLayoutVars>
      </dgm:prSet>
      <dgm:spPr/>
    </dgm:pt>
    <dgm:pt modelId="{736CEA0C-8FC1-44E3-AFF8-BD7157F73E25}" type="pres">
      <dgm:prSet presAssocID="{9FB349A5-3FAA-4B99-B9BE-0B13C34D7C38}" presName="accent_2" presStyleCnt="0"/>
      <dgm:spPr/>
    </dgm:pt>
    <dgm:pt modelId="{65872E6D-972B-4B29-BCCF-7AB6D536D31F}" type="pres">
      <dgm:prSet presAssocID="{9FB349A5-3FAA-4B99-B9BE-0B13C34D7C38}" presName="accentRepeatNode" presStyleLbl="solidFgAcc1" presStyleIdx="1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9253BE67-9FE7-4EC8-9778-EE16120061B2}" type="pres">
      <dgm:prSet presAssocID="{B98B5A2E-5EC8-4FAD-8232-FD9D7F66A6C3}" presName="text_3" presStyleLbl="node1" presStyleIdx="2" presStyleCnt="3">
        <dgm:presLayoutVars>
          <dgm:bulletEnabled val="1"/>
        </dgm:presLayoutVars>
      </dgm:prSet>
      <dgm:spPr/>
    </dgm:pt>
    <dgm:pt modelId="{2FB4339A-FD7F-4A46-BC0A-7E3B81AA7C45}" type="pres">
      <dgm:prSet presAssocID="{B98B5A2E-5EC8-4FAD-8232-FD9D7F66A6C3}" presName="accent_3" presStyleCnt="0"/>
      <dgm:spPr/>
    </dgm:pt>
    <dgm:pt modelId="{AD0B38E9-3873-4B43-B6E4-C8519F31D462}" type="pres">
      <dgm:prSet presAssocID="{B98B5A2E-5EC8-4FAD-8232-FD9D7F66A6C3}" presName="accentRepeatNode" presStyleLbl="solidFgAcc1" presStyleIdx="2" presStyleCnt="3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3FCA895C-BED6-4AEA-8CD8-52C233F28D8E}" type="presOf" srcId="{97FEFD14-C559-4FFC-8F00-792880F0F50A}" destId="{AB784277-BB87-4399-932D-327748E0A99F}" srcOrd="0" destOrd="0" presId="urn:microsoft.com/office/officeart/2008/layout/VerticalCurvedList"/>
    <dgm:cxn modelId="{2B502E5E-379C-4802-B744-2D8955B7E3FE}" srcId="{97FEFD14-C559-4FFC-8F00-792880F0F50A}" destId="{B98B5A2E-5EC8-4FAD-8232-FD9D7F66A6C3}" srcOrd="2" destOrd="0" parTransId="{C35DC299-0765-4675-834E-002F34BC7B1A}" sibTransId="{8E33197C-68CB-4A21-A205-BF2703161BC6}"/>
    <dgm:cxn modelId="{AF3BA34D-D18D-40D3-95E5-A9FCEFFEF0C1}" srcId="{97FEFD14-C559-4FFC-8F00-792880F0F50A}" destId="{1061FB37-C779-42AA-8D8B-AF63D50C76B1}" srcOrd="0" destOrd="0" parTransId="{9755B148-A910-4147-841C-3C30B0A17B44}" sibTransId="{6C0B9EBE-D69E-402F-B458-CD4240E9E525}"/>
    <dgm:cxn modelId="{B0762988-B976-4DBE-B5A3-5213959D9A04}" srcId="{97FEFD14-C559-4FFC-8F00-792880F0F50A}" destId="{9FB349A5-3FAA-4B99-B9BE-0B13C34D7C38}" srcOrd="1" destOrd="0" parTransId="{35BFFE66-F09A-45EA-ABB4-5DDE17B982EE}" sibTransId="{C5801569-D32F-49C8-83EF-D7A2CE29F4B8}"/>
    <dgm:cxn modelId="{02551B94-E9B7-4D4E-9640-7EAB96037348}" type="presOf" srcId="{B98B5A2E-5EC8-4FAD-8232-FD9D7F66A6C3}" destId="{9253BE67-9FE7-4EC8-9778-EE16120061B2}" srcOrd="0" destOrd="0" presId="urn:microsoft.com/office/officeart/2008/layout/VerticalCurvedList"/>
    <dgm:cxn modelId="{B2B125C4-F1B2-42CD-98C6-12D9A5565DAB}" type="presOf" srcId="{1061FB37-C779-42AA-8D8B-AF63D50C76B1}" destId="{E7D343C4-126E-42B2-8EAB-23506AA363B6}" srcOrd="0" destOrd="0" presId="urn:microsoft.com/office/officeart/2008/layout/VerticalCurvedList"/>
    <dgm:cxn modelId="{A016EDD9-2A30-4DBD-A850-74C0379EEF54}" type="presOf" srcId="{9FB349A5-3FAA-4B99-B9BE-0B13C34D7C38}" destId="{CE486284-52D6-4ECC-A554-C7EDB6943146}" srcOrd="0" destOrd="0" presId="urn:microsoft.com/office/officeart/2008/layout/VerticalCurvedList"/>
    <dgm:cxn modelId="{9AC963E1-F6DC-40CD-B753-5377B57F7DAB}" type="presOf" srcId="{6C0B9EBE-D69E-402F-B458-CD4240E9E525}" destId="{4D66747E-77B8-46AA-AC02-1B07C66706EB}" srcOrd="0" destOrd="0" presId="urn:microsoft.com/office/officeart/2008/layout/VerticalCurvedList"/>
    <dgm:cxn modelId="{4A775240-5663-4990-84C2-8F7119857521}" type="presParOf" srcId="{AB784277-BB87-4399-932D-327748E0A99F}" destId="{7FFCBA5D-D177-4EBC-BAE2-271517195D24}" srcOrd="0" destOrd="0" presId="urn:microsoft.com/office/officeart/2008/layout/VerticalCurvedList"/>
    <dgm:cxn modelId="{B98DAE7D-A712-4352-BAE7-595434CC9912}" type="presParOf" srcId="{7FFCBA5D-D177-4EBC-BAE2-271517195D24}" destId="{0FF32A02-0D67-41D5-BE7E-0207F410C54F}" srcOrd="0" destOrd="0" presId="urn:microsoft.com/office/officeart/2008/layout/VerticalCurvedList"/>
    <dgm:cxn modelId="{A6FD7A87-68C3-4613-98E0-82BBFB5901D4}" type="presParOf" srcId="{0FF32A02-0D67-41D5-BE7E-0207F410C54F}" destId="{DF40E36E-F855-496D-99DE-6E9D6EC2672A}" srcOrd="0" destOrd="0" presId="urn:microsoft.com/office/officeart/2008/layout/VerticalCurvedList"/>
    <dgm:cxn modelId="{5C771376-6800-4E66-BAC4-5587C7DF4790}" type="presParOf" srcId="{0FF32A02-0D67-41D5-BE7E-0207F410C54F}" destId="{4D66747E-77B8-46AA-AC02-1B07C66706EB}" srcOrd="1" destOrd="0" presId="urn:microsoft.com/office/officeart/2008/layout/VerticalCurvedList"/>
    <dgm:cxn modelId="{44EB1666-D601-44E2-8FE8-21C33D870C0D}" type="presParOf" srcId="{0FF32A02-0D67-41D5-BE7E-0207F410C54F}" destId="{2FE21F91-26FF-4243-B4E1-C6BD8FB21563}" srcOrd="2" destOrd="0" presId="urn:microsoft.com/office/officeart/2008/layout/VerticalCurvedList"/>
    <dgm:cxn modelId="{850C498F-5D4C-46CC-B814-58C8DF9A7A87}" type="presParOf" srcId="{0FF32A02-0D67-41D5-BE7E-0207F410C54F}" destId="{007ADE54-63E1-4395-B948-3734E3EB4F9A}" srcOrd="3" destOrd="0" presId="urn:microsoft.com/office/officeart/2008/layout/VerticalCurvedList"/>
    <dgm:cxn modelId="{55F16B8A-BA60-4860-A230-9C3D252A722E}" type="presParOf" srcId="{7FFCBA5D-D177-4EBC-BAE2-271517195D24}" destId="{E7D343C4-126E-42B2-8EAB-23506AA363B6}" srcOrd="1" destOrd="0" presId="urn:microsoft.com/office/officeart/2008/layout/VerticalCurvedList"/>
    <dgm:cxn modelId="{EE2E7D74-AD42-4EF9-B4A6-13E756D2A7E5}" type="presParOf" srcId="{7FFCBA5D-D177-4EBC-BAE2-271517195D24}" destId="{66711931-98AC-4E3C-9B29-00DA0EDCBA52}" srcOrd="2" destOrd="0" presId="urn:microsoft.com/office/officeart/2008/layout/VerticalCurvedList"/>
    <dgm:cxn modelId="{1AE5FD8D-0432-475A-AF2E-DC5A62704B14}" type="presParOf" srcId="{66711931-98AC-4E3C-9B29-00DA0EDCBA52}" destId="{366937ED-3F8D-4B76-A29F-56F850EB98A9}" srcOrd="0" destOrd="0" presId="urn:microsoft.com/office/officeart/2008/layout/VerticalCurvedList"/>
    <dgm:cxn modelId="{68F32B19-005E-4CB3-9833-5286D796620A}" type="presParOf" srcId="{7FFCBA5D-D177-4EBC-BAE2-271517195D24}" destId="{CE486284-52D6-4ECC-A554-C7EDB6943146}" srcOrd="3" destOrd="0" presId="urn:microsoft.com/office/officeart/2008/layout/VerticalCurvedList"/>
    <dgm:cxn modelId="{45F33074-D87F-4F51-9D5D-0C1D5F8794C0}" type="presParOf" srcId="{7FFCBA5D-D177-4EBC-BAE2-271517195D24}" destId="{736CEA0C-8FC1-44E3-AFF8-BD7157F73E25}" srcOrd="4" destOrd="0" presId="urn:microsoft.com/office/officeart/2008/layout/VerticalCurvedList"/>
    <dgm:cxn modelId="{A6850F24-CF03-4127-A84B-A58D1320D82B}" type="presParOf" srcId="{736CEA0C-8FC1-44E3-AFF8-BD7157F73E25}" destId="{65872E6D-972B-4B29-BCCF-7AB6D536D31F}" srcOrd="0" destOrd="0" presId="urn:microsoft.com/office/officeart/2008/layout/VerticalCurvedList"/>
    <dgm:cxn modelId="{3E3F0CD4-08F9-4AB2-8756-8F27A8AB5956}" type="presParOf" srcId="{7FFCBA5D-D177-4EBC-BAE2-271517195D24}" destId="{9253BE67-9FE7-4EC8-9778-EE16120061B2}" srcOrd="5" destOrd="0" presId="urn:microsoft.com/office/officeart/2008/layout/VerticalCurvedList"/>
    <dgm:cxn modelId="{29B54DDB-7080-4DBE-98CF-7C849ABF40C5}" type="presParOf" srcId="{7FFCBA5D-D177-4EBC-BAE2-271517195D24}" destId="{2FB4339A-FD7F-4A46-BC0A-7E3B81AA7C45}" srcOrd="6" destOrd="0" presId="urn:microsoft.com/office/officeart/2008/layout/VerticalCurvedList"/>
    <dgm:cxn modelId="{9FBFAA2B-240E-4BF1-A358-01C2DCB8C3ED}" type="presParOf" srcId="{2FB4339A-FD7F-4A46-BC0A-7E3B81AA7C45}" destId="{AD0B38E9-3873-4B43-B6E4-C8519F31D46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BA Media &amp; Communication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2B6C54B-559C-4C14-8C37-E6EEAE884D8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Certificate Program in Graphic &amp; Multimedia</a:t>
          </a:r>
        </a:p>
      </dgm:t>
    </dgm:pt>
    <dgm:pt modelId="{27CAF2A5-BBB9-44F7-9671-FDACF5503AC6}" type="parTrans" cxnId="{F069C647-A09D-4711-96D3-8F0FE6247722}">
      <dgm:prSet/>
      <dgm:spPr/>
      <dgm:t>
        <a:bodyPr/>
        <a:lstStyle/>
        <a:p>
          <a:endParaRPr lang="en-US"/>
        </a:p>
      </dgm:t>
    </dgm:pt>
    <dgm:pt modelId="{D5FC12CD-AAA7-4658-8024-EF339A8A72F6}" type="sibTrans" cxnId="{F069C647-A09D-4711-96D3-8F0FE6247722}">
      <dgm:prSet/>
      <dgm:spPr/>
      <dgm:t>
        <a:bodyPr/>
        <a:lstStyle/>
        <a:p>
          <a:endParaRPr lang="en-US"/>
        </a:p>
      </dgm:t>
    </dgm:pt>
    <dgm:pt modelId="{87D46628-A1FC-4657-B3A6-905ECBA2766E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C6BEFB-54FE-4C58-8737-4337BF9DF7BF}" type="parTrans" cxnId="{5B0A8DE4-7940-4130-8789-26F6E6A72FF6}">
      <dgm:prSet/>
      <dgm:spPr/>
      <dgm:t>
        <a:bodyPr/>
        <a:lstStyle/>
        <a:p>
          <a:endParaRPr lang="en-US"/>
        </a:p>
      </dgm:t>
    </dgm:pt>
    <dgm:pt modelId="{48DEE235-D66C-4EC5-AF12-457ADCB3AE9A}" type="sibTrans" cxnId="{5B0A8DE4-7940-4130-8789-26F6E6A72FF6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2"/>
      <dgm:spPr/>
    </dgm:pt>
    <dgm:pt modelId="{6235BB70-61E8-4955-ADB2-D9E821A7702C}" type="pres">
      <dgm:prSet presAssocID="{CCB002B1-CBF4-4584-B8FD-A88CB359C3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2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EE559D73-B9A5-4F1A-95AF-EFC9D2AA1B9E}" type="pres">
      <dgm:prSet presAssocID="{82B6C54B-559C-4C14-8C37-E6EEAE884D88}" presName="parentLin" presStyleCnt="0"/>
      <dgm:spPr/>
    </dgm:pt>
    <dgm:pt modelId="{499F9318-6058-4BDE-9055-BCD0FBA9ADD9}" type="pres">
      <dgm:prSet presAssocID="{82B6C54B-559C-4C14-8C37-E6EEAE884D88}" presName="parentLeftMargin" presStyleLbl="node1" presStyleIdx="0" presStyleCnt="2"/>
      <dgm:spPr/>
    </dgm:pt>
    <dgm:pt modelId="{6EBF40D0-3CE2-4B0B-B757-77A0458D0CE1}" type="pres">
      <dgm:prSet presAssocID="{82B6C54B-559C-4C14-8C37-E6EEAE884D88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381F58C7-56E8-4799-A635-A94F8EBAF1AD}" type="pres">
      <dgm:prSet presAssocID="{82B6C54B-559C-4C14-8C37-E6EEAE884D88}" presName="negativeSpace" presStyleCnt="0"/>
      <dgm:spPr/>
    </dgm:pt>
    <dgm:pt modelId="{F0F9ACF1-D082-4111-BBD5-7E939F25ADF3}" type="pres">
      <dgm:prSet presAssocID="{82B6C54B-559C-4C14-8C37-E6EEAE884D88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F18FCD1B-DC75-4A5C-8F63-73E7AF140999}" type="presOf" srcId="{97FEFD14-C559-4FFC-8F00-792880F0F50A}" destId="{90480D46-ED9B-46E0-843B-B4285B80E0F3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F069C647-A09D-4711-96D3-8F0FE6247722}" srcId="{97FEFD14-C559-4FFC-8F00-792880F0F50A}" destId="{82B6C54B-559C-4C14-8C37-E6EEAE884D88}" srcOrd="1" destOrd="0" parTransId="{27CAF2A5-BBB9-44F7-9671-FDACF5503AC6}" sibTransId="{D5FC12CD-AAA7-4658-8024-EF339A8A72F6}"/>
    <dgm:cxn modelId="{E542EA70-B0BA-44E3-8E87-87AA82A1B2B3}" type="presOf" srcId="{CCB002B1-CBF4-4584-B8FD-A88CB359C354}" destId="{18E8D362-23F7-461B-AEB6-DEEB6FBADE90}" srcOrd="0" destOrd="0" presId="urn:microsoft.com/office/officeart/2005/8/layout/list1"/>
    <dgm:cxn modelId="{794C6553-C042-4BCF-AFDE-BC2E55E3CA3F}" type="presOf" srcId="{CCB002B1-CBF4-4584-B8FD-A88CB359C354}" destId="{6235BB70-61E8-4955-ADB2-D9E821A7702C}" srcOrd="1" destOrd="0" presId="urn:microsoft.com/office/officeart/2005/8/layout/list1"/>
    <dgm:cxn modelId="{275BE07D-EB61-468D-8A36-CFE1826F020A}" type="presOf" srcId="{82B6C54B-559C-4C14-8C37-E6EEAE884D88}" destId="{499F9318-6058-4BDE-9055-BCD0FBA9ADD9}" srcOrd="0" destOrd="0" presId="urn:microsoft.com/office/officeart/2005/8/layout/list1"/>
    <dgm:cxn modelId="{22692BDF-1AE5-4930-BF79-BE453B18EB78}" type="presOf" srcId="{82B6C54B-559C-4C14-8C37-E6EEAE884D88}" destId="{6EBF40D0-3CE2-4B0B-B757-77A0458D0CE1}" srcOrd="1" destOrd="0" presId="urn:microsoft.com/office/officeart/2005/8/layout/list1"/>
    <dgm:cxn modelId="{FAB7B9E2-4198-4678-9F79-CB8D611A0C57}" type="presOf" srcId="{87D46628-A1FC-4657-B3A6-905ECBA2766E}" destId="{F0F9ACF1-D082-4111-BBD5-7E939F25ADF3}" srcOrd="0" destOrd="0" presId="urn:microsoft.com/office/officeart/2005/8/layout/list1"/>
    <dgm:cxn modelId="{5B0A8DE4-7940-4130-8789-26F6E6A72FF6}" srcId="{82B6C54B-559C-4C14-8C37-E6EEAE884D88}" destId="{87D46628-A1FC-4657-B3A6-905ECBA2766E}" srcOrd="0" destOrd="0" parTransId="{1DC6BEFB-54FE-4C58-8737-4337BF9DF7BF}" sibTransId="{48DEE235-D66C-4EC5-AF12-457ADCB3AE9A}"/>
    <dgm:cxn modelId="{B8C51FF0-4FCE-417F-8ED5-41ADAECC0C04}" type="presParOf" srcId="{90480D46-ED9B-46E0-843B-B4285B80E0F3}" destId="{85ADF984-7082-44B8-BE64-D0513377CFFA}" srcOrd="0" destOrd="0" presId="urn:microsoft.com/office/officeart/2005/8/layout/list1"/>
    <dgm:cxn modelId="{FC1A7D08-6C37-4460-9E52-2EA3203464CF}" type="presParOf" srcId="{85ADF984-7082-44B8-BE64-D0513377CFFA}" destId="{18E8D362-23F7-461B-AEB6-DEEB6FBADE90}" srcOrd="0" destOrd="0" presId="urn:microsoft.com/office/officeart/2005/8/layout/list1"/>
    <dgm:cxn modelId="{B748248A-715E-4D56-9042-3A2D19169162}" type="presParOf" srcId="{85ADF984-7082-44B8-BE64-D0513377CFFA}" destId="{6235BB70-61E8-4955-ADB2-D9E821A7702C}" srcOrd="1" destOrd="0" presId="urn:microsoft.com/office/officeart/2005/8/layout/list1"/>
    <dgm:cxn modelId="{36A3CAD6-6649-4CE6-8972-F0ADA73A6489}" type="presParOf" srcId="{90480D46-ED9B-46E0-843B-B4285B80E0F3}" destId="{812F89D4-2049-483E-B9AE-AFBF63F47F3C}" srcOrd="1" destOrd="0" presId="urn:microsoft.com/office/officeart/2005/8/layout/list1"/>
    <dgm:cxn modelId="{5BBF32AA-42F0-428B-9BC3-C0024062AC59}" type="presParOf" srcId="{90480D46-ED9B-46E0-843B-B4285B80E0F3}" destId="{4A8FA43E-544C-4198-8C96-EC7CFB879E48}" srcOrd="2" destOrd="0" presId="urn:microsoft.com/office/officeart/2005/8/layout/list1"/>
    <dgm:cxn modelId="{912612BB-E915-4D28-B11F-8B3D76BC811F}" type="presParOf" srcId="{90480D46-ED9B-46E0-843B-B4285B80E0F3}" destId="{1748E2E4-B175-473A-887F-D0B904C0617F}" srcOrd="3" destOrd="0" presId="urn:microsoft.com/office/officeart/2005/8/layout/list1"/>
    <dgm:cxn modelId="{CC8E8250-372B-49DF-BCA6-7D70C3884B47}" type="presParOf" srcId="{90480D46-ED9B-46E0-843B-B4285B80E0F3}" destId="{EE559D73-B9A5-4F1A-95AF-EFC9D2AA1B9E}" srcOrd="4" destOrd="0" presId="urn:microsoft.com/office/officeart/2005/8/layout/list1"/>
    <dgm:cxn modelId="{E84FE8BF-63CA-431D-A341-C9D2C648898E}" type="presParOf" srcId="{EE559D73-B9A5-4F1A-95AF-EFC9D2AA1B9E}" destId="{499F9318-6058-4BDE-9055-BCD0FBA9ADD9}" srcOrd="0" destOrd="0" presId="urn:microsoft.com/office/officeart/2005/8/layout/list1"/>
    <dgm:cxn modelId="{3ADD6555-A327-46B9-A90F-6D3399735989}" type="presParOf" srcId="{EE559D73-B9A5-4F1A-95AF-EFC9D2AA1B9E}" destId="{6EBF40D0-3CE2-4B0B-B757-77A0458D0CE1}" srcOrd="1" destOrd="0" presId="urn:microsoft.com/office/officeart/2005/8/layout/list1"/>
    <dgm:cxn modelId="{ED827308-7ACA-44B2-A4C9-9E715005719E}" type="presParOf" srcId="{90480D46-ED9B-46E0-843B-B4285B80E0F3}" destId="{381F58C7-56E8-4799-A635-A94F8EBAF1AD}" srcOrd="5" destOrd="0" presId="urn:microsoft.com/office/officeart/2005/8/layout/list1"/>
    <dgm:cxn modelId="{4D900E93-75B1-42D4-875B-6760699EBB0C}" type="presParOf" srcId="{90480D46-ED9B-46E0-843B-B4285B80E0F3}" destId="{F0F9ACF1-D082-4111-BBD5-7E939F25ADF3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61FB37-C779-42AA-8D8B-AF63D50C76B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MA Media &amp; Communication</a:t>
          </a:r>
        </a:p>
      </dgm:t>
    </dgm:pt>
    <dgm:pt modelId="{9755B148-A910-4147-841C-3C30B0A17B44}" type="parTrans" cxnId="{AF3BA34D-D18D-40D3-95E5-A9FCEFFEF0C1}">
      <dgm:prSet/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0B9EBE-D69E-402F-B458-CD4240E9E525}" type="sibTrans" cxnId="{AF3BA34D-D18D-40D3-95E5-A9FCEFFEF0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784277-BB87-4399-932D-327748E0A99F}" type="pres">
      <dgm:prSet presAssocID="{97FEFD14-C559-4FFC-8F00-792880F0F50A}" presName="Name0" presStyleCnt="0">
        <dgm:presLayoutVars>
          <dgm:chMax val="7"/>
          <dgm:chPref val="7"/>
          <dgm:dir/>
        </dgm:presLayoutVars>
      </dgm:prSet>
      <dgm:spPr/>
    </dgm:pt>
    <dgm:pt modelId="{7FFCBA5D-D177-4EBC-BAE2-271517195D24}" type="pres">
      <dgm:prSet presAssocID="{97FEFD14-C559-4FFC-8F00-792880F0F50A}" presName="Name1" presStyleCnt="0"/>
      <dgm:spPr/>
    </dgm:pt>
    <dgm:pt modelId="{0FF32A02-0D67-41D5-BE7E-0207F410C54F}" type="pres">
      <dgm:prSet presAssocID="{97FEFD14-C559-4FFC-8F00-792880F0F50A}" presName="cycle" presStyleCnt="0"/>
      <dgm:spPr/>
    </dgm:pt>
    <dgm:pt modelId="{DF40E36E-F855-496D-99DE-6E9D6EC2672A}" type="pres">
      <dgm:prSet presAssocID="{97FEFD14-C559-4FFC-8F00-792880F0F50A}" presName="srcNode" presStyleLbl="node1" presStyleIdx="0" presStyleCnt="1"/>
      <dgm:spPr/>
    </dgm:pt>
    <dgm:pt modelId="{4D66747E-77B8-46AA-AC02-1B07C66706EB}" type="pres">
      <dgm:prSet presAssocID="{97FEFD14-C559-4FFC-8F00-792880F0F50A}" presName="conn" presStyleLbl="parChTrans1D2" presStyleIdx="0" presStyleCnt="1"/>
      <dgm:spPr/>
    </dgm:pt>
    <dgm:pt modelId="{2FE21F91-26FF-4243-B4E1-C6BD8FB21563}" type="pres">
      <dgm:prSet presAssocID="{97FEFD14-C559-4FFC-8F00-792880F0F50A}" presName="extraNode" presStyleLbl="node1" presStyleIdx="0" presStyleCnt="1"/>
      <dgm:spPr/>
    </dgm:pt>
    <dgm:pt modelId="{007ADE54-63E1-4395-B948-3734E3EB4F9A}" type="pres">
      <dgm:prSet presAssocID="{97FEFD14-C559-4FFC-8F00-792880F0F50A}" presName="dstNode" presStyleLbl="node1" presStyleIdx="0" presStyleCnt="1"/>
      <dgm:spPr/>
    </dgm:pt>
    <dgm:pt modelId="{E7D343C4-126E-42B2-8EAB-23506AA363B6}" type="pres">
      <dgm:prSet presAssocID="{1061FB37-C779-42AA-8D8B-AF63D50C76B1}" presName="text_1" presStyleLbl="node1" presStyleIdx="0" presStyleCnt="1">
        <dgm:presLayoutVars>
          <dgm:bulletEnabled val="1"/>
        </dgm:presLayoutVars>
      </dgm:prSet>
      <dgm:spPr/>
    </dgm:pt>
    <dgm:pt modelId="{66711931-98AC-4E3C-9B29-00DA0EDCBA52}" type="pres">
      <dgm:prSet presAssocID="{1061FB37-C779-42AA-8D8B-AF63D50C76B1}" presName="accent_1" presStyleCnt="0"/>
      <dgm:spPr/>
    </dgm:pt>
    <dgm:pt modelId="{366937ED-3F8D-4B76-A29F-56F850EB98A9}" type="pres">
      <dgm:prSet presAssocID="{1061FB37-C779-42AA-8D8B-AF63D50C76B1}" presName="accentRepeatNode" presStyleLbl="solidFgAcc1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43D1190A-FE4F-4FF9-BFFB-E5EDE06BD9CA}" type="presOf" srcId="{1061FB37-C779-42AA-8D8B-AF63D50C76B1}" destId="{E7D343C4-126E-42B2-8EAB-23506AA363B6}" srcOrd="0" destOrd="0" presId="urn:microsoft.com/office/officeart/2008/layout/VerticalCurvedList"/>
    <dgm:cxn modelId="{AF3BA34D-D18D-40D3-95E5-A9FCEFFEF0C1}" srcId="{97FEFD14-C559-4FFC-8F00-792880F0F50A}" destId="{1061FB37-C779-42AA-8D8B-AF63D50C76B1}" srcOrd="0" destOrd="0" parTransId="{9755B148-A910-4147-841C-3C30B0A17B44}" sibTransId="{6C0B9EBE-D69E-402F-B458-CD4240E9E525}"/>
    <dgm:cxn modelId="{400EA96E-1BBF-4ED3-B116-1EC48AFC340D}" type="presOf" srcId="{6C0B9EBE-D69E-402F-B458-CD4240E9E525}" destId="{4D66747E-77B8-46AA-AC02-1B07C66706EB}" srcOrd="0" destOrd="0" presId="urn:microsoft.com/office/officeart/2008/layout/VerticalCurvedList"/>
    <dgm:cxn modelId="{45836B91-848B-4663-B5F7-2EA4B53AF3B5}" type="presOf" srcId="{97FEFD14-C559-4FFC-8F00-792880F0F50A}" destId="{AB784277-BB87-4399-932D-327748E0A99F}" srcOrd="0" destOrd="0" presId="urn:microsoft.com/office/officeart/2008/layout/VerticalCurvedList"/>
    <dgm:cxn modelId="{7FB2CA1D-61CD-4BAB-B626-02B33EF8546A}" type="presParOf" srcId="{AB784277-BB87-4399-932D-327748E0A99F}" destId="{7FFCBA5D-D177-4EBC-BAE2-271517195D24}" srcOrd="0" destOrd="0" presId="urn:microsoft.com/office/officeart/2008/layout/VerticalCurvedList"/>
    <dgm:cxn modelId="{CEBC036A-5EA2-4CD1-9BE4-06F37C7A2846}" type="presParOf" srcId="{7FFCBA5D-D177-4EBC-BAE2-271517195D24}" destId="{0FF32A02-0D67-41D5-BE7E-0207F410C54F}" srcOrd="0" destOrd="0" presId="urn:microsoft.com/office/officeart/2008/layout/VerticalCurvedList"/>
    <dgm:cxn modelId="{28E1D6F4-1046-44A0-BD92-10CB146E131B}" type="presParOf" srcId="{0FF32A02-0D67-41D5-BE7E-0207F410C54F}" destId="{DF40E36E-F855-496D-99DE-6E9D6EC2672A}" srcOrd="0" destOrd="0" presId="urn:microsoft.com/office/officeart/2008/layout/VerticalCurvedList"/>
    <dgm:cxn modelId="{C44E4204-F313-4419-BA96-35A4C70FF0C4}" type="presParOf" srcId="{0FF32A02-0D67-41D5-BE7E-0207F410C54F}" destId="{4D66747E-77B8-46AA-AC02-1B07C66706EB}" srcOrd="1" destOrd="0" presId="urn:microsoft.com/office/officeart/2008/layout/VerticalCurvedList"/>
    <dgm:cxn modelId="{0F8F3EDD-7770-4697-A161-84917C0E7FB5}" type="presParOf" srcId="{0FF32A02-0D67-41D5-BE7E-0207F410C54F}" destId="{2FE21F91-26FF-4243-B4E1-C6BD8FB21563}" srcOrd="2" destOrd="0" presId="urn:microsoft.com/office/officeart/2008/layout/VerticalCurvedList"/>
    <dgm:cxn modelId="{6F117378-12B0-408A-9E81-A1914732469F}" type="presParOf" srcId="{0FF32A02-0D67-41D5-BE7E-0207F410C54F}" destId="{007ADE54-63E1-4395-B948-3734E3EB4F9A}" srcOrd="3" destOrd="0" presId="urn:microsoft.com/office/officeart/2008/layout/VerticalCurvedList"/>
    <dgm:cxn modelId="{3799C1DC-1A3A-4A02-B00F-AAEEFB908189}" type="presParOf" srcId="{7FFCBA5D-D177-4EBC-BAE2-271517195D24}" destId="{E7D343C4-126E-42B2-8EAB-23506AA363B6}" srcOrd="1" destOrd="0" presId="urn:microsoft.com/office/officeart/2008/layout/VerticalCurvedList"/>
    <dgm:cxn modelId="{74D3116B-64ED-4E99-BD27-FEE2D11B22D9}" type="presParOf" srcId="{7FFCBA5D-D177-4EBC-BAE2-271517195D24}" destId="{66711931-98AC-4E3C-9B29-00DA0EDCBA52}" srcOrd="2" destOrd="0" presId="urn:microsoft.com/office/officeart/2008/layout/VerticalCurvedList"/>
    <dgm:cxn modelId="{ECC22B64-6DBB-48CC-827A-C16BEB11BDDE}" type="presParOf" srcId="{66711931-98AC-4E3C-9B29-00DA0EDCBA52}" destId="{366937ED-3F8D-4B76-A29F-56F850EB98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61FB37-C779-42AA-8D8B-AF63D50C76B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MA Interior Design</a:t>
          </a:r>
        </a:p>
      </dgm:t>
    </dgm:pt>
    <dgm:pt modelId="{9755B148-A910-4147-841C-3C30B0A17B44}" type="parTrans" cxnId="{AF3BA34D-D18D-40D3-95E5-A9FCEFFEF0C1}">
      <dgm:prSet/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0B9EBE-D69E-402F-B458-CD4240E9E525}" type="sibTrans" cxnId="{AF3BA34D-D18D-40D3-95E5-A9FCEFFEF0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B784277-BB87-4399-932D-327748E0A99F}" type="pres">
      <dgm:prSet presAssocID="{97FEFD14-C559-4FFC-8F00-792880F0F50A}" presName="Name0" presStyleCnt="0">
        <dgm:presLayoutVars>
          <dgm:chMax val="7"/>
          <dgm:chPref val="7"/>
          <dgm:dir/>
        </dgm:presLayoutVars>
      </dgm:prSet>
      <dgm:spPr/>
    </dgm:pt>
    <dgm:pt modelId="{7FFCBA5D-D177-4EBC-BAE2-271517195D24}" type="pres">
      <dgm:prSet presAssocID="{97FEFD14-C559-4FFC-8F00-792880F0F50A}" presName="Name1" presStyleCnt="0"/>
      <dgm:spPr/>
    </dgm:pt>
    <dgm:pt modelId="{0FF32A02-0D67-41D5-BE7E-0207F410C54F}" type="pres">
      <dgm:prSet presAssocID="{97FEFD14-C559-4FFC-8F00-792880F0F50A}" presName="cycle" presStyleCnt="0"/>
      <dgm:spPr/>
    </dgm:pt>
    <dgm:pt modelId="{DF40E36E-F855-496D-99DE-6E9D6EC2672A}" type="pres">
      <dgm:prSet presAssocID="{97FEFD14-C559-4FFC-8F00-792880F0F50A}" presName="srcNode" presStyleLbl="node1" presStyleIdx="0" presStyleCnt="1"/>
      <dgm:spPr/>
    </dgm:pt>
    <dgm:pt modelId="{4D66747E-77B8-46AA-AC02-1B07C66706EB}" type="pres">
      <dgm:prSet presAssocID="{97FEFD14-C559-4FFC-8F00-792880F0F50A}" presName="conn" presStyleLbl="parChTrans1D2" presStyleIdx="0" presStyleCnt="1"/>
      <dgm:spPr/>
    </dgm:pt>
    <dgm:pt modelId="{2FE21F91-26FF-4243-B4E1-C6BD8FB21563}" type="pres">
      <dgm:prSet presAssocID="{97FEFD14-C559-4FFC-8F00-792880F0F50A}" presName="extraNode" presStyleLbl="node1" presStyleIdx="0" presStyleCnt="1"/>
      <dgm:spPr/>
    </dgm:pt>
    <dgm:pt modelId="{007ADE54-63E1-4395-B948-3734E3EB4F9A}" type="pres">
      <dgm:prSet presAssocID="{97FEFD14-C559-4FFC-8F00-792880F0F50A}" presName="dstNode" presStyleLbl="node1" presStyleIdx="0" presStyleCnt="1"/>
      <dgm:spPr/>
    </dgm:pt>
    <dgm:pt modelId="{E7D343C4-126E-42B2-8EAB-23506AA363B6}" type="pres">
      <dgm:prSet presAssocID="{1061FB37-C779-42AA-8D8B-AF63D50C76B1}" presName="text_1" presStyleLbl="node1" presStyleIdx="0" presStyleCnt="1">
        <dgm:presLayoutVars>
          <dgm:bulletEnabled val="1"/>
        </dgm:presLayoutVars>
      </dgm:prSet>
      <dgm:spPr/>
    </dgm:pt>
    <dgm:pt modelId="{66711931-98AC-4E3C-9B29-00DA0EDCBA52}" type="pres">
      <dgm:prSet presAssocID="{1061FB37-C779-42AA-8D8B-AF63D50C76B1}" presName="accent_1" presStyleCnt="0"/>
      <dgm:spPr/>
    </dgm:pt>
    <dgm:pt modelId="{366937ED-3F8D-4B76-A29F-56F850EB98A9}" type="pres">
      <dgm:prSet presAssocID="{1061FB37-C779-42AA-8D8B-AF63D50C76B1}" presName="accentRepeatNode" presStyleLbl="solidFgAcc1" presStyleIdx="0" presStyleCnt="1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3DE64722-AEEC-4497-984B-D3AB3A15BAB4}" type="presOf" srcId="{97FEFD14-C559-4FFC-8F00-792880F0F50A}" destId="{AB784277-BB87-4399-932D-327748E0A99F}" srcOrd="0" destOrd="0" presId="urn:microsoft.com/office/officeart/2008/layout/VerticalCurvedList"/>
    <dgm:cxn modelId="{0F1EF02F-11C0-4323-8E0F-286D3D2BC8BB}" type="presOf" srcId="{6C0B9EBE-D69E-402F-B458-CD4240E9E525}" destId="{4D66747E-77B8-46AA-AC02-1B07C66706EB}" srcOrd="0" destOrd="0" presId="urn:microsoft.com/office/officeart/2008/layout/VerticalCurvedList"/>
    <dgm:cxn modelId="{AF3BA34D-D18D-40D3-95E5-A9FCEFFEF0C1}" srcId="{97FEFD14-C559-4FFC-8F00-792880F0F50A}" destId="{1061FB37-C779-42AA-8D8B-AF63D50C76B1}" srcOrd="0" destOrd="0" parTransId="{9755B148-A910-4147-841C-3C30B0A17B44}" sibTransId="{6C0B9EBE-D69E-402F-B458-CD4240E9E525}"/>
    <dgm:cxn modelId="{E35EF8AC-1688-433E-B64F-63B06E099D23}" type="presOf" srcId="{1061FB37-C779-42AA-8D8B-AF63D50C76B1}" destId="{E7D343C4-126E-42B2-8EAB-23506AA363B6}" srcOrd="0" destOrd="0" presId="urn:microsoft.com/office/officeart/2008/layout/VerticalCurvedList"/>
    <dgm:cxn modelId="{96DA90D5-1C20-4FCC-A324-1C58B348982D}" type="presParOf" srcId="{AB784277-BB87-4399-932D-327748E0A99F}" destId="{7FFCBA5D-D177-4EBC-BAE2-271517195D24}" srcOrd="0" destOrd="0" presId="urn:microsoft.com/office/officeart/2008/layout/VerticalCurvedList"/>
    <dgm:cxn modelId="{6A1D3137-0F15-4E61-936D-72B3F560EEA9}" type="presParOf" srcId="{7FFCBA5D-D177-4EBC-BAE2-271517195D24}" destId="{0FF32A02-0D67-41D5-BE7E-0207F410C54F}" srcOrd="0" destOrd="0" presId="urn:microsoft.com/office/officeart/2008/layout/VerticalCurvedList"/>
    <dgm:cxn modelId="{46114542-BC79-40AE-AF62-3788EC9A9793}" type="presParOf" srcId="{0FF32A02-0D67-41D5-BE7E-0207F410C54F}" destId="{DF40E36E-F855-496D-99DE-6E9D6EC2672A}" srcOrd="0" destOrd="0" presId="urn:microsoft.com/office/officeart/2008/layout/VerticalCurvedList"/>
    <dgm:cxn modelId="{81222BEA-AAB8-4050-BDB8-92F1218B9B85}" type="presParOf" srcId="{0FF32A02-0D67-41D5-BE7E-0207F410C54F}" destId="{4D66747E-77B8-46AA-AC02-1B07C66706EB}" srcOrd="1" destOrd="0" presId="urn:microsoft.com/office/officeart/2008/layout/VerticalCurvedList"/>
    <dgm:cxn modelId="{D6460BAD-8D1A-4CC2-8F83-998E6B146969}" type="presParOf" srcId="{0FF32A02-0D67-41D5-BE7E-0207F410C54F}" destId="{2FE21F91-26FF-4243-B4E1-C6BD8FB21563}" srcOrd="2" destOrd="0" presId="urn:microsoft.com/office/officeart/2008/layout/VerticalCurvedList"/>
    <dgm:cxn modelId="{0D33F269-42F9-4646-B679-9D4B8F0C53B0}" type="presParOf" srcId="{0FF32A02-0D67-41D5-BE7E-0207F410C54F}" destId="{007ADE54-63E1-4395-B948-3734E3EB4F9A}" srcOrd="3" destOrd="0" presId="urn:microsoft.com/office/officeart/2008/layout/VerticalCurvedList"/>
    <dgm:cxn modelId="{EF330D85-45D9-4CE9-8816-B7F70B02F157}" type="presParOf" srcId="{7FFCBA5D-D177-4EBC-BAE2-271517195D24}" destId="{E7D343C4-126E-42B2-8EAB-23506AA363B6}" srcOrd="1" destOrd="0" presId="urn:microsoft.com/office/officeart/2008/layout/VerticalCurvedList"/>
    <dgm:cxn modelId="{E01FA269-3AFA-407B-AD4D-D27E8FD2CEC3}" type="presParOf" srcId="{7FFCBA5D-D177-4EBC-BAE2-271517195D24}" destId="{66711931-98AC-4E3C-9B29-00DA0EDCBA52}" srcOrd="2" destOrd="0" presId="urn:microsoft.com/office/officeart/2008/layout/VerticalCurvedList"/>
    <dgm:cxn modelId="{AF7F4985-7F32-41E6-9FB7-0BE64180A221}" type="presParOf" srcId="{66711931-98AC-4E3C-9B29-00DA0EDCBA52}" destId="{366937ED-3F8D-4B76-A29F-56F850EB98A9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BArch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2B6C54B-559C-4C14-8C37-E6EEAE884D88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Certificate Program in Interior Design</a:t>
          </a:r>
        </a:p>
      </dgm:t>
    </dgm:pt>
    <dgm:pt modelId="{27CAF2A5-BBB9-44F7-9671-FDACF5503AC6}" type="parTrans" cxnId="{F069C647-A09D-4711-96D3-8F0FE6247722}">
      <dgm:prSet/>
      <dgm:spPr/>
      <dgm:t>
        <a:bodyPr/>
        <a:lstStyle/>
        <a:p>
          <a:endParaRPr lang="en-US"/>
        </a:p>
      </dgm:t>
    </dgm:pt>
    <dgm:pt modelId="{D5FC12CD-AAA7-4658-8024-EF339A8A72F6}" type="sibTrans" cxnId="{F069C647-A09D-4711-96D3-8F0FE6247722}">
      <dgm:prSet/>
      <dgm:spPr/>
      <dgm:t>
        <a:bodyPr/>
        <a:lstStyle/>
        <a:p>
          <a:endParaRPr lang="en-US"/>
        </a:p>
      </dgm:t>
    </dgm:pt>
    <dgm:pt modelId="{87D46628-A1FC-4657-B3A6-905ECBA2766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C6BEFB-54FE-4C58-8737-4337BF9DF7BF}" type="parTrans" cxnId="{5B0A8DE4-7940-4130-8789-26F6E6A72FF6}">
      <dgm:prSet/>
      <dgm:spPr/>
      <dgm:t>
        <a:bodyPr/>
        <a:lstStyle/>
        <a:p>
          <a:endParaRPr lang="en-US"/>
        </a:p>
      </dgm:t>
    </dgm:pt>
    <dgm:pt modelId="{48DEE235-D66C-4EC5-AF12-457ADCB3AE9A}" type="sibTrans" cxnId="{5B0A8DE4-7940-4130-8789-26F6E6A72FF6}">
      <dgm:prSet/>
      <dgm:spPr/>
      <dgm:t>
        <a:bodyPr/>
        <a:lstStyle/>
        <a:p>
          <a:endParaRPr lang="en-US"/>
        </a:p>
      </dgm:t>
    </dgm:pt>
    <dgm:pt modelId="{48BBE525-0EBD-4B55-85B1-BDAF6711A37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Bachelor of Design (Interior Design)</a:t>
          </a:r>
        </a:p>
      </dgm:t>
    </dgm:pt>
    <dgm:pt modelId="{EE80A516-D6EC-4672-A182-27D3D7A3CCC8}" type="parTrans" cxnId="{E9AAD284-801C-4087-B430-A068B5307A62}">
      <dgm:prSet/>
      <dgm:spPr/>
      <dgm:t>
        <a:bodyPr/>
        <a:lstStyle/>
        <a:p>
          <a:endParaRPr lang="en-US"/>
        </a:p>
      </dgm:t>
    </dgm:pt>
    <dgm:pt modelId="{D8B48AA7-08D4-4441-9A5D-833C8E824762}" type="sibTrans" cxnId="{E9AAD284-801C-4087-B430-A068B5307A62}">
      <dgm:prSet/>
      <dgm:spPr/>
      <dgm:t>
        <a:bodyPr/>
        <a:lstStyle/>
        <a:p>
          <a:endParaRPr lang="en-US"/>
        </a:p>
      </dgm:t>
    </dgm:pt>
    <dgm:pt modelId="{BA176AD7-BA7A-45CB-8779-F2A88379D21D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0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6EA8D1-D29B-4324-A5AA-C729C13897EF}" type="parTrans" cxnId="{6B43D280-BB7E-40DE-8C6E-19676FB5B89D}">
      <dgm:prSet/>
      <dgm:spPr/>
      <dgm:t>
        <a:bodyPr/>
        <a:lstStyle/>
        <a:p>
          <a:endParaRPr lang="en-US"/>
        </a:p>
      </dgm:t>
    </dgm:pt>
    <dgm:pt modelId="{77D17E6D-B025-4439-8164-21488B46AB6F}" type="sibTrans" cxnId="{6B43D280-BB7E-40DE-8C6E-19676FB5B89D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3"/>
      <dgm:spPr/>
    </dgm:pt>
    <dgm:pt modelId="{6235BB70-61E8-4955-ADB2-D9E821A7702C}" type="pres">
      <dgm:prSet presAssocID="{CCB002B1-CBF4-4584-B8FD-A88CB359C354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3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F944C225-4FE6-453B-A103-3244155C98C4}" type="pres">
      <dgm:prSet presAssocID="{48BBE525-0EBD-4B55-85B1-BDAF6711A379}" presName="parentLin" presStyleCnt="0"/>
      <dgm:spPr/>
    </dgm:pt>
    <dgm:pt modelId="{325EAEE1-F6C5-4417-8978-4D9ABB7027E8}" type="pres">
      <dgm:prSet presAssocID="{48BBE525-0EBD-4B55-85B1-BDAF6711A379}" presName="parentLeftMargin" presStyleLbl="node1" presStyleIdx="0" presStyleCnt="3"/>
      <dgm:spPr/>
    </dgm:pt>
    <dgm:pt modelId="{17575319-D527-44DC-8FC6-3F527154EA37}" type="pres">
      <dgm:prSet presAssocID="{48BBE525-0EBD-4B55-85B1-BDAF6711A379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F75B6066-56D8-499D-A39C-35F37323FFC7}" type="pres">
      <dgm:prSet presAssocID="{48BBE525-0EBD-4B55-85B1-BDAF6711A379}" presName="negativeSpace" presStyleCnt="0"/>
      <dgm:spPr/>
    </dgm:pt>
    <dgm:pt modelId="{966DA160-0DF7-421C-A5F9-2DE934019B1C}" type="pres">
      <dgm:prSet presAssocID="{48BBE525-0EBD-4B55-85B1-BDAF6711A379}" presName="childText" presStyleLbl="conFgAcc1" presStyleIdx="1" presStyleCnt="3">
        <dgm:presLayoutVars>
          <dgm:bulletEnabled val="1"/>
        </dgm:presLayoutVars>
      </dgm:prSet>
      <dgm:spPr/>
    </dgm:pt>
    <dgm:pt modelId="{1D594A3C-0538-4718-B283-005DAFBC76E9}" type="pres">
      <dgm:prSet presAssocID="{D8B48AA7-08D4-4441-9A5D-833C8E824762}" presName="spaceBetweenRectangles" presStyleCnt="0"/>
      <dgm:spPr/>
    </dgm:pt>
    <dgm:pt modelId="{EE559D73-B9A5-4F1A-95AF-EFC9D2AA1B9E}" type="pres">
      <dgm:prSet presAssocID="{82B6C54B-559C-4C14-8C37-E6EEAE884D88}" presName="parentLin" presStyleCnt="0"/>
      <dgm:spPr/>
    </dgm:pt>
    <dgm:pt modelId="{499F9318-6058-4BDE-9055-BCD0FBA9ADD9}" type="pres">
      <dgm:prSet presAssocID="{82B6C54B-559C-4C14-8C37-E6EEAE884D88}" presName="parentLeftMargin" presStyleLbl="node1" presStyleIdx="1" presStyleCnt="3"/>
      <dgm:spPr/>
    </dgm:pt>
    <dgm:pt modelId="{6EBF40D0-3CE2-4B0B-B757-77A0458D0CE1}" type="pres">
      <dgm:prSet presAssocID="{82B6C54B-559C-4C14-8C37-E6EEAE884D88}" presName="parentText" presStyleLbl="node1" presStyleIdx="2" presStyleCnt="3">
        <dgm:presLayoutVars>
          <dgm:chMax val="0"/>
          <dgm:bulletEnabled val="1"/>
        </dgm:presLayoutVars>
      </dgm:prSet>
      <dgm:spPr/>
    </dgm:pt>
    <dgm:pt modelId="{381F58C7-56E8-4799-A635-A94F8EBAF1AD}" type="pres">
      <dgm:prSet presAssocID="{82B6C54B-559C-4C14-8C37-E6EEAE884D88}" presName="negativeSpace" presStyleCnt="0"/>
      <dgm:spPr/>
    </dgm:pt>
    <dgm:pt modelId="{F0F9ACF1-D082-4111-BBD5-7E939F25ADF3}" type="pres">
      <dgm:prSet presAssocID="{82B6C54B-559C-4C14-8C37-E6EEAE884D88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C5E4A200-8E50-42D3-9B57-68DDD42A9852}" type="presOf" srcId="{82B6C54B-559C-4C14-8C37-E6EEAE884D88}" destId="{6EBF40D0-3CE2-4B0B-B757-77A0458D0CE1}" srcOrd="1" destOrd="0" presId="urn:microsoft.com/office/officeart/2005/8/layout/list1"/>
    <dgm:cxn modelId="{45DB330A-0F83-439A-A205-49B5AA347032}" type="presOf" srcId="{CCB002B1-CBF4-4584-B8FD-A88CB359C354}" destId="{18E8D362-23F7-461B-AEB6-DEEB6FBADE90}" srcOrd="0" destOrd="0" presId="urn:microsoft.com/office/officeart/2005/8/layout/list1"/>
    <dgm:cxn modelId="{C51E0A1A-2A76-4280-A829-F87BB569D4AC}" type="presOf" srcId="{CCB002B1-CBF4-4584-B8FD-A88CB359C354}" destId="{6235BB70-61E8-4955-ADB2-D9E821A7702C}" srcOrd="1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B921CC2B-473B-4BA6-9A3B-0CF4821D6610}" type="presOf" srcId="{48BBE525-0EBD-4B55-85B1-BDAF6711A379}" destId="{325EAEE1-F6C5-4417-8978-4D9ABB7027E8}" srcOrd="0" destOrd="0" presId="urn:microsoft.com/office/officeart/2005/8/layout/list1"/>
    <dgm:cxn modelId="{639D8238-AF60-464B-8E68-0F4872BC86C5}" type="presOf" srcId="{BA176AD7-BA7A-45CB-8779-F2A88379D21D}" destId="{966DA160-0DF7-421C-A5F9-2DE934019B1C}" srcOrd="0" destOrd="0" presId="urn:microsoft.com/office/officeart/2005/8/layout/list1"/>
    <dgm:cxn modelId="{F069C647-A09D-4711-96D3-8F0FE6247722}" srcId="{97FEFD14-C559-4FFC-8F00-792880F0F50A}" destId="{82B6C54B-559C-4C14-8C37-E6EEAE884D88}" srcOrd="2" destOrd="0" parTransId="{27CAF2A5-BBB9-44F7-9671-FDACF5503AC6}" sibTransId="{D5FC12CD-AAA7-4658-8024-EF339A8A72F6}"/>
    <dgm:cxn modelId="{97E6027B-A2C9-43EB-968F-56673F3D8384}" type="presOf" srcId="{97FEFD14-C559-4FFC-8F00-792880F0F50A}" destId="{90480D46-ED9B-46E0-843B-B4285B80E0F3}" srcOrd="0" destOrd="0" presId="urn:microsoft.com/office/officeart/2005/8/layout/list1"/>
    <dgm:cxn modelId="{6B43D280-BB7E-40DE-8C6E-19676FB5B89D}" srcId="{48BBE525-0EBD-4B55-85B1-BDAF6711A379}" destId="{BA176AD7-BA7A-45CB-8779-F2A88379D21D}" srcOrd="0" destOrd="0" parTransId="{566EA8D1-D29B-4324-A5AA-C729C13897EF}" sibTransId="{77D17E6D-B025-4439-8164-21488B46AB6F}"/>
    <dgm:cxn modelId="{C21C6D82-01E6-4943-B43D-EBF484CEB25D}" type="presOf" srcId="{48BBE525-0EBD-4B55-85B1-BDAF6711A379}" destId="{17575319-D527-44DC-8FC6-3F527154EA37}" srcOrd="1" destOrd="0" presId="urn:microsoft.com/office/officeart/2005/8/layout/list1"/>
    <dgm:cxn modelId="{E9AAD284-801C-4087-B430-A068B5307A62}" srcId="{97FEFD14-C559-4FFC-8F00-792880F0F50A}" destId="{48BBE525-0EBD-4B55-85B1-BDAF6711A379}" srcOrd="1" destOrd="0" parTransId="{EE80A516-D6EC-4672-A182-27D3D7A3CCC8}" sibTransId="{D8B48AA7-08D4-4441-9A5D-833C8E824762}"/>
    <dgm:cxn modelId="{7BFA9EBD-1AFF-4CD7-A17D-4A2BE5D95CE9}" type="presOf" srcId="{87D46628-A1FC-4657-B3A6-905ECBA2766E}" destId="{F0F9ACF1-D082-4111-BBD5-7E939F25ADF3}" srcOrd="0" destOrd="0" presId="urn:microsoft.com/office/officeart/2005/8/layout/list1"/>
    <dgm:cxn modelId="{5B0A8DE4-7940-4130-8789-26F6E6A72FF6}" srcId="{82B6C54B-559C-4C14-8C37-E6EEAE884D88}" destId="{87D46628-A1FC-4657-B3A6-905ECBA2766E}" srcOrd="0" destOrd="0" parTransId="{1DC6BEFB-54FE-4C58-8737-4337BF9DF7BF}" sibTransId="{48DEE235-D66C-4EC5-AF12-457ADCB3AE9A}"/>
    <dgm:cxn modelId="{9C74A4E4-2618-48C3-88A2-98BD5F0E9165}" type="presOf" srcId="{82B6C54B-559C-4C14-8C37-E6EEAE884D88}" destId="{499F9318-6058-4BDE-9055-BCD0FBA9ADD9}" srcOrd="0" destOrd="0" presId="urn:microsoft.com/office/officeart/2005/8/layout/list1"/>
    <dgm:cxn modelId="{DA38B89E-91C3-4E1E-870B-93E71ED65782}" type="presParOf" srcId="{90480D46-ED9B-46E0-843B-B4285B80E0F3}" destId="{85ADF984-7082-44B8-BE64-D0513377CFFA}" srcOrd="0" destOrd="0" presId="urn:microsoft.com/office/officeart/2005/8/layout/list1"/>
    <dgm:cxn modelId="{C05E28DF-C222-4FB0-820F-31351D8C8861}" type="presParOf" srcId="{85ADF984-7082-44B8-BE64-D0513377CFFA}" destId="{18E8D362-23F7-461B-AEB6-DEEB6FBADE90}" srcOrd="0" destOrd="0" presId="urn:microsoft.com/office/officeart/2005/8/layout/list1"/>
    <dgm:cxn modelId="{8B5ECB70-A124-453A-98E0-6F68595E2A60}" type="presParOf" srcId="{85ADF984-7082-44B8-BE64-D0513377CFFA}" destId="{6235BB70-61E8-4955-ADB2-D9E821A7702C}" srcOrd="1" destOrd="0" presId="urn:microsoft.com/office/officeart/2005/8/layout/list1"/>
    <dgm:cxn modelId="{53872C5D-A80B-4920-B4AB-C4014D55468F}" type="presParOf" srcId="{90480D46-ED9B-46E0-843B-B4285B80E0F3}" destId="{812F89D4-2049-483E-B9AE-AFBF63F47F3C}" srcOrd="1" destOrd="0" presId="urn:microsoft.com/office/officeart/2005/8/layout/list1"/>
    <dgm:cxn modelId="{77D9FCE1-114C-488F-A81E-F465997BB988}" type="presParOf" srcId="{90480D46-ED9B-46E0-843B-B4285B80E0F3}" destId="{4A8FA43E-544C-4198-8C96-EC7CFB879E48}" srcOrd="2" destOrd="0" presId="urn:microsoft.com/office/officeart/2005/8/layout/list1"/>
    <dgm:cxn modelId="{D22A3716-EA7C-4406-944D-DEC53C40B2F0}" type="presParOf" srcId="{90480D46-ED9B-46E0-843B-B4285B80E0F3}" destId="{1748E2E4-B175-473A-887F-D0B904C0617F}" srcOrd="3" destOrd="0" presId="urn:microsoft.com/office/officeart/2005/8/layout/list1"/>
    <dgm:cxn modelId="{87664C8C-108A-4FC4-BC0E-1288CA6C3286}" type="presParOf" srcId="{90480D46-ED9B-46E0-843B-B4285B80E0F3}" destId="{F944C225-4FE6-453B-A103-3244155C98C4}" srcOrd="4" destOrd="0" presId="urn:microsoft.com/office/officeart/2005/8/layout/list1"/>
    <dgm:cxn modelId="{B3FAA5C2-F0B2-4303-B364-83C07127472D}" type="presParOf" srcId="{F944C225-4FE6-453B-A103-3244155C98C4}" destId="{325EAEE1-F6C5-4417-8978-4D9ABB7027E8}" srcOrd="0" destOrd="0" presId="urn:microsoft.com/office/officeart/2005/8/layout/list1"/>
    <dgm:cxn modelId="{9E2EBF97-228D-4CE9-8A7C-02C5162BC619}" type="presParOf" srcId="{F944C225-4FE6-453B-A103-3244155C98C4}" destId="{17575319-D527-44DC-8FC6-3F527154EA37}" srcOrd="1" destOrd="0" presId="urn:microsoft.com/office/officeart/2005/8/layout/list1"/>
    <dgm:cxn modelId="{EC8DDDB1-DF1F-43C3-80AB-C2EE0730A276}" type="presParOf" srcId="{90480D46-ED9B-46E0-843B-B4285B80E0F3}" destId="{F75B6066-56D8-499D-A39C-35F37323FFC7}" srcOrd="5" destOrd="0" presId="urn:microsoft.com/office/officeart/2005/8/layout/list1"/>
    <dgm:cxn modelId="{A7DCA2A5-9A06-4FBB-9ECE-5E0E6C52060E}" type="presParOf" srcId="{90480D46-ED9B-46E0-843B-B4285B80E0F3}" destId="{966DA160-0DF7-421C-A5F9-2DE934019B1C}" srcOrd="6" destOrd="0" presId="urn:microsoft.com/office/officeart/2005/8/layout/list1"/>
    <dgm:cxn modelId="{EFEC4AAD-3721-47C3-B7FD-F73776FEBC31}" type="presParOf" srcId="{90480D46-ED9B-46E0-843B-B4285B80E0F3}" destId="{1D594A3C-0538-4718-B283-005DAFBC76E9}" srcOrd="7" destOrd="0" presId="urn:microsoft.com/office/officeart/2005/8/layout/list1"/>
    <dgm:cxn modelId="{1503D014-A29B-4427-A4A0-E0142A2A802B}" type="presParOf" srcId="{90480D46-ED9B-46E0-843B-B4285B80E0F3}" destId="{EE559D73-B9A5-4F1A-95AF-EFC9D2AA1B9E}" srcOrd="8" destOrd="0" presId="urn:microsoft.com/office/officeart/2005/8/layout/list1"/>
    <dgm:cxn modelId="{DDCC34C6-D61A-4310-BEF8-8C0BEA041364}" type="presParOf" srcId="{EE559D73-B9A5-4F1A-95AF-EFC9D2AA1B9E}" destId="{499F9318-6058-4BDE-9055-BCD0FBA9ADD9}" srcOrd="0" destOrd="0" presId="urn:microsoft.com/office/officeart/2005/8/layout/list1"/>
    <dgm:cxn modelId="{4F1825A6-F7DE-452C-BB08-B12A9B66F396}" type="presParOf" srcId="{EE559D73-B9A5-4F1A-95AF-EFC9D2AA1B9E}" destId="{6EBF40D0-3CE2-4B0B-B757-77A0458D0CE1}" srcOrd="1" destOrd="0" presId="urn:microsoft.com/office/officeart/2005/8/layout/list1"/>
    <dgm:cxn modelId="{752D33B1-B61E-4436-9EDC-F34603E3E960}" type="presParOf" srcId="{90480D46-ED9B-46E0-843B-B4285B80E0F3}" destId="{381F58C7-56E8-4799-A635-A94F8EBAF1AD}" srcOrd="9" destOrd="0" presId="urn:microsoft.com/office/officeart/2005/8/layout/list1"/>
    <dgm:cxn modelId="{5CD4C1D2-B5F8-4255-95F8-362177F9D682}" type="presParOf" srcId="{90480D46-ED9B-46E0-843B-B4285B80E0F3}" destId="{F0F9ACF1-D082-4111-BBD5-7E939F25ADF3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BSc Biotechnology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04522B10-C8F1-41D4-BED5-459E24166689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BSc Food and Nutrition Science</a:t>
          </a:r>
        </a:p>
      </dgm:t>
    </dgm:pt>
    <dgm:pt modelId="{08B9AE81-A289-4492-9F32-82E599092F8C}" type="parTrans" cxnId="{B06D409D-FF71-418A-87DA-72622EA768A3}">
      <dgm:prSet/>
      <dgm:spPr/>
      <dgm:t>
        <a:bodyPr/>
        <a:lstStyle/>
        <a:p>
          <a:endParaRPr lang="en-US"/>
        </a:p>
      </dgm:t>
    </dgm:pt>
    <dgm:pt modelId="{310ED7E7-62B3-458D-96CE-1701845C5B3D}" type="sibTrans" cxnId="{B06D409D-FF71-418A-87DA-72622EA768A3}">
      <dgm:prSet/>
      <dgm:spPr/>
      <dgm:t>
        <a:bodyPr/>
        <a:lstStyle/>
        <a:p>
          <a:endParaRPr lang="en-US"/>
        </a:p>
      </dgm:t>
    </dgm:pt>
    <dgm:pt modelId="{2EA75D05-4730-4806-92C9-8EAC64349CFA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AB8E5E-F93C-4055-B6A9-BDDD7F1BA061}" type="parTrans" cxnId="{062D29D8-2541-424A-9D42-8DC7502FACC0}">
      <dgm:prSet/>
      <dgm:spPr/>
      <dgm:t>
        <a:bodyPr/>
        <a:lstStyle/>
        <a:p>
          <a:endParaRPr lang="en-US"/>
        </a:p>
      </dgm:t>
    </dgm:pt>
    <dgm:pt modelId="{1E962E27-0425-4B2B-B378-1BA2D058CB5C}" type="sibTrans" cxnId="{062D29D8-2541-424A-9D42-8DC7502FACC0}">
      <dgm:prSet/>
      <dgm:spPr/>
      <dgm:t>
        <a:bodyPr/>
        <a:lstStyle/>
        <a:p>
          <a:endParaRPr lang="en-US"/>
        </a:p>
      </dgm:t>
    </dgm:pt>
    <dgm:pt modelId="{588FCCC1-8F91-437F-B9C4-3082D917CC47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549322-F2B6-44FD-AFF6-5406758DE720}" type="parTrans" cxnId="{CC744DD1-50BD-4398-8E11-A60FC61FA916}">
      <dgm:prSet/>
      <dgm:spPr/>
      <dgm:t>
        <a:bodyPr/>
        <a:lstStyle/>
        <a:p>
          <a:endParaRPr lang="en-US"/>
        </a:p>
      </dgm:t>
    </dgm:pt>
    <dgm:pt modelId="{565178FE-5C56-46A2-B232-4FBC6611F1BC}" type="sibTrans" cxnId="{CC744DD1-50BD-4398-8E11-A60FC61FA916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2"/>
      <dgm:spPr/>
    </dgm:pt>
    <dgm:pt modelId="{6235BB70-61E8-4955-ADB2-D9E821A7702C}" type="pres">
      <dgm:prSet presAssocID="{CCB002B1-CBF4-4584-B8FD-A88CB359C354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2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  <dgm:pt modelId="{1748E2E4-B175-473A-887F-D0B904C0617F}" type="pres">
      <dgm:prSet presAssocID="{973279DD-0199-43CE-858D-F907C79EDCFA}" presName="spaceBetweenRectangles" presStyleCnt="0"/>
      <dgm:spPr/>
    </dgm:pt>
    <dgm:pt modelId="{A6F53E70-8C7F-4EB8-8E98-25ED9AEF00AE}" type="pres">
      <dgm:prSet presAssocID="{04522B10-C8F1-41D4-BED5-459E24166689}" presName="parentLin" presStyleCnt="0"/>
      <dgm:spPr/>
    </dgm:pt>
    <dgm:pt modelId="{58E1339B-6547-445F-8CFB-5FB343C88526}" type="pres">
      <dgm:prSet presAssocID="{04522B10-C8F1-41D4-BED5-459E24166689}" presName="parentLeftMargin" presStyleLbl="node1" presStyleIdx="0" presStyleCnt="2"/>
      <dgm:spPr/>
    </dgm:pt>
    <dgm:pt modelId="{32C1B42F-BB16-41EF-97CA-519214803A97}" type="pres">
      <dgm:prSet presAssocID="{04522B10-C8F1-41D4-BED5-459E24166689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858294E6-7D12-495B-9ECD-A35C9F855EC9}" type="pres">
      <dgm:prSet presAssocID="{04522B10-C8F1-41D4-BED5-459E24166689}" presName="negativeSpace" presStyleCnt="0"/>
      <dgm:spPr/>
    </dgm:pt>
    <dgm:pt modelId="{592002A3-8BC3-4E17-A2C7-6019F5C7498A}" type="pres">
      <dgm:prSet presAssocID="{04522B10-C8F1-41D4-BED5-459E24166689}" presName="childText" presStyleLbl="conFgAcc1" presStyleIdx="1" presStyleCnt="2">
        <dgm:presLayoutVars>
          <dgm:bulletEnabled val="1"/>
        </dgm:presLayoutVars>
      </dgm:prSet>
      <dgm:spPr/>
    </dgm:pt>
  </dgm:ptLst>
  <dgm:cxnLst>
    <dgm:cxn modelId="{BDD9AF09-FE87-4269-B72C-FF4832F41A9C}" type="presOf" srcId="{04522B10-C8F1-41D4-BED5-459E24166689}" destId="{58E1339B-6547-445F-8CFB-5FB343C88526}" srcOrd="0" destOrd="0" presId="urn:microsoft.com/office/officeart/2005/8/layout/list1"/>
    <dgm:cxn modelId="{F596D128-3350-470D-A06E-D98AAA482585}" type="presOf" srcId="{CCB002B1-CBF4-4584-B8FD-A88CB359C354}" destId="{6235BB70-61E8-4955-ADB2-D9E821A7702C}" srcOrd="1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B06D409D-FF71-418A-87DA-72622EA768A3}" srcId="{97FEFD14-C559-4FFC-8F00-792880F0F50A}" destId="{04522B10-C8F1-41D4-BED5-459E24166689}" srcOrd="1" destOrd="0" parTransId="{08B9AE81-A289-4492-9F32-82E599092F8C}" sibTransId="{310ED7E7-62B3-458D-96CE-1701845C5B3D}"/>
    <dgm:cxn modelId="{56B657B3-DB6E-41DB-A690-0F7E32F60916}" type="presOf" srcId="{04522B10-C8F1-41D4-BED5-459E24166689}" destId="{32C1B42F-BB16-41EF-97CA-519214803A97}" srcOrd="1" destOrd="0" presId="urn:microsoft.com/office/officeart/2005/8/layout/list1"/>
    <dgm:cxn modelId="{6B3EECC8-51CD-4E42-B4DB-B3D89E07FB73}" type="presOf" srcId="{588FCCC1-8F91-437F-B9C4-3082D917CC47}" destId="{4A8FA43E-544C-4198-8C96-EC7CFB879E48}" srcOrd="0" destOrd="0" presId="urn:microsoft.com/office/officeart/2005/8/layout/list1"/>
    <dgm:cxn modelId="{CC744DD1-50BD-4398-8E11-A60FC61FA916}" srcId="{CCB002B1-CBF4-4584-B8FD-A88CB359C354}" destId="{588FCCC1-8F91-437F-B9C4-3082D917CC47}" srcOrd="0" destOrd="0" parTransId="{6C549322-F2B6-44FD-AFF6-5406758DE720}" sibTransId="{565178FE-5C56-46A2-B232-4FBC6611F1BC}"/>
    <dgm:cxn modelId="{062D29D8-2541-424A-9D42-8DC7502FACC0}" srcId="{04522B10-C8F1-41D4-BED5-459E24166689}" destId="{2EA75D05-4730-4806-92C9-8EAC64349CFA}" srcOrd="0" destOrd="0" parTransId="{D0AB8E5E-F93C-4055-B6A9-BDDD7F1BA061}" sibTransId="{1E962E27-0425-4B2B-B378-1BA2D058CB5C}"/>
    <dgm:cxn modelId="{83E594E7-EC74-4A61-9095-B3F00E452522}" type="presOf" srcId="{2EA75D05-4730-4806-92C9-8EAC64349CFA}" destId="{592002A3-8BC3-4E17-A2C7-6019F5C7498A}" srcOrd="0" destOrd="0" presId="urn:microsoft.com/office/officeart/2005/8/layout/list1"/>
    <dgm:cxn modelId="{599502E8-3800-4CA8-89FE-D27ACE424D89}" type="presOf" srcId="{CCB002B1-CBF4-4584-B8FD-A88CB359C354}" destId="{18E8D362-23F7-461B-AEB6-DEEB6FBADE90}" srcOrd="0" destOrd="0" presId="urn:microsoft.com/office/officeart/2005/8/layout/list1"/>
    <dgm:cxn modelId="{414C3EF1-CF15-4F5E-B535-DDCB87FF0125}" type="presOf" srcId="{97FEFD14-C559-4FFC-8F00-792880F0F50A}" destId="{90480D46-ED9B-46E0-843B-B4285B80E0F3}" srcOrd="0" destOrd="0" presId="urn:microsoft.com/office/officeart/2005/8/layout/list1"/>
    <dgm:cxn modelId="{661B0F18-3B93-438F-800B-AB61CDD51C3D}" type="presParOf" srcId="{90480D46-ED9B-46E0-843B-B4285B80E0F3}" destId="{85ADF984-7082-44B8-BE64-D0513377CFFA}" srcOrd="0" destOrd="0" presId="urn:microsoft.com/office/officeart/2005/8/layout/list1"/>
    <dgm:cxn modelId="{8736ABC1-84E5-4017-AE6F-7B80BB1FD52E}" type="presParOf" srcId="{85ADF984-7082-44B8-BE64-D0513377CFFA}" destId="{18E8D362-23F7-461B-AEB6-DEEB6FBADE90}" srcOrd="0" destOrd="0" presId="urn:microsoft.com/office/officeart/2005/8/layout/list1"/>
    <dgm:cxn modelId="{3E4528C1-51F2-4867-9A4F-2FF3033ABA68}" type="presParOf" srcId="{85ADF984-7082-44B8-BE64-D0513377CFFA}" destId="{6235BB70-61E8-4955-ADB2-D9E821A7702C}" srcOrd="1" destOrd="0" presId="urn:microsoft.com/office/officeart/2005/8/layout/list1"/>
    <dgm:cxn modelId="{C254F2EA-E549-42AD-8818-467D0B2F62B3}" type="presParOf" srcId="{90480D46-ED9B-46E0-843B-B4285B80E0F3}" destId="{812F89D4-2049-483E-B9AE-AFBF63F47F3C}" srcOrd="1" destOrd="0" presId="urn:microsoft.com/office/officeart/2005/8/layout/list1"/>
    <dgm:cxn modelId="{494C03F5-DE1E-44A5-A2FB-CFE206029CDA}" type="presParOf" srcId="{90480D46-ED9B-46E0-843B-B4285B80E0F3}" destId="{4A8FA43E-544C-4198-8C96-EC7CFB879E48}" srcOrd="2" destOrd="0" presId="urn:microsoft.com/office/officeart/2005/8/layout/list1"/>
    <dgm:cxn modelId="{90F516D2-404C-437B-97E6-C8BE80FE8F84}" type="presParOf" srcId="{90480D46-ED9B-46E0-843B-B4285B80E0F3}" destId="{1748E2E4-B175-473A-887F-D0B904C0617F}" srcOrd="3" destOrd="0" presId="urn:microsoft.com/office/officeart/2005/8/layout/list1"/>
    <dgm:cxn modelId="{5508EB94-7C3B-4223-9981-E4DEDFFA0A5C}" type="presParOf" srcId="{90480D46-ED9B-46E0-843B-B4285B80E0F3}" destId="{A6F53E70-8C7F-4EB8-8E98-25ED9AEF00AE}" srcOrd="4" destOrd="0" presId="urn:microsoft.com/office/officeart/2005/8/layout/list1"/>
    <dgm:cxn modelId="{A1827C0B-265E-45FF-ADBB-AD0A811D1E01}" type="presParOf" srcId="{A6F53E70-8C7F-4EB8-8E98-25ED9AEF00AE}" destId="{58E1339B-6547-445F-8CFB-5FB343C88526}" srcOrd="0" destOrd="0" presId="urn:microsoft.com/office/officeart/2005/8/layout/list1"/>
    <dgm:cxn modelId="{665A1DFA-C1A0-4126-A4F4-FD0784CF2B8A}" type="presParOf" srcId="{A6F53E70-8C7F-4EB8-8E98-25ED9AEF00AE}" destId="{32C1B42F-BB16-41EF-97CA-519214803A97}" srcOrd="1" destOrd="0" presId="urn:microsoft.com/office/officeart/2005/8/layout/list1"/>
    <dgm:cxn modelId="{575FE394-4D6F-45B1-8ECF-D263CABE223B}" type="presParOf" srcId="{90480D46-ED9B-46E0-843B-B4285B80E0F3}" destId="{858294E6-7D12-495B-9ECD-A35C9F855EC9}" srcOrd="5" destOrd="0" presId="urn:microsoft.com/office/officeart/2005/8/layout/list1"/>
    <dgm:cxn modelId="{3E5F7F05-4EA9-43E9-A7A7-5EC7B5F0C974}" type="presParOf" srcId="{90480D46-ED9B-46E0-843B-B4285B80E0F3}" destId="{592002A3-8BC3-4E17-A2C7-6019F5C7498A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081A336-198B-4E1F-AD9E-BA43DAD37C3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A57833D-4B8B-4DD4-AC0F-A15CBA33665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MAHE INDIA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6EA76B5-05B6-45F5-8978-AD56689D184E}" type="parTrans" cxnId="{D66DA0A2-BEF4-4EDE-A2AE-7FE6C9A680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C9E71E-1F91-47DE-A262-269AA96D69AA}" type="sibTrans" cxnId="{D66DA0A2-BEF4-4EDE-A2AE-7FE6C9A680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F78DC5-15D1-4556-B99D-1B1D623B89B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Manipal, Karnataka</a:t>
          </a:r>
        </a:p>
      </dgm:t>
    </dgm:pt>
    <dgm:pt modelId="{0EE87FAF-EEEB-466B-ADFD-C976C6BC09EA}" type="parTrans" cxnId="{055F3651-12C9-49EB-9451-0392399AF06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CD6089-BD07-4807-9A6E-1CCF9675C7DF}" type="sibTrans" cxnId="{055F3651-12C9-49EB-9451-0392399AF06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11B630-4039-4271-A20E-5AB8763EC03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Best Private University of India - QS World Rankings 2020</a:t>
          </a:r>
        </a:p>
      </dgm:t>
    </dgm:pt>
    <dgm:pt modelId="{DB34AD3A-4783-4E8C-BBDC-B7FEAABFCE08}" type="parTrans" cxnId="{AFD5E74D-4E0D-48A2-A473-BA9D7B177B6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C460DE-E524-437E-8D11-6D682FB3FF8A}" type="sibTrans" cxnId="{AFD5E74D-4E0D-48A2-A473-BA9D7B177B6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457D8F-0310-432F-8986-A1D7CD250340}" type="pres">
      <dgm:prSet presAssocID="{C081A336-198B-4E1F-AD9E-BA43DAD37C35}" presName="linear" presStyleCnt="0">
        <dgm:presLayoutVars>
          <dgm:animLvl val="lvl"/>
          <dgm:resizeHandles val="exact"/>
        </dgm:presLayoutVars>
      </dgm:prSet>
      <dgm:spPr/>
    </dgm:pt>
    <dgm:pt modelId="{968C4E15-ADA2-437C-9D5B-197F22E39BD3}" type="pres">
      <dgm:prSet presAssocID="{3A57833D-4B8B-4DD4-AC0F-A15CBA3366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39AC5E-152F-49CA-B178-D6A6B5F7BD08}" type="pres">
      <dgm:prSet presAssocID="{64C9E71E-1F91-47DE-A262-269AA96D69AA}" presName="spacer" presStyleCnt="0"/>
      <dgm:spPr/>
    </dgm:pt>
    <dgm:pt modelId="{E87B86AD-5A86-4044-98D2-CF48C035D398}" type="pres">
      <dgm:prSet presAssocID="{E4F78DC5-15D1-4556-B99D-1B1D623B89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B172B-0D12-47A2-98FF-97C11AEAD9AE}" type="pres">
      <dgm:prSet presAssocID="{84CD6089-BD07-4807-9A6E-1CCF9675C7DF}" presName="spacer" presStyleCnt="0"/>
      <dgm:spPr/>
    </dgm:pt>
    <dgm:pt modelId="{6A74A004-8655-483E-B3DF-D9D1465AACCB}" type="pres">
      <dgm:prSet presAssocID="{4311B630-4039-4271-A20E-5AB8763EC0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D512B74D-CB7C-4B2D-9F62-C6A23E8BD8BE}" type="presOf" srcId="{4311B630-4039-4271-A20E-5AB8763EC03D}" destId="{6A74A004-8655-483E-B3DF-D9D1465AACCB}" srcOrd="0" destOrd="0" presId="urn:microsoft.com/office/officeart/2005/8/layout/vList2"/>
    <dgm:cxn modelId="{AFD5E74D-4E0D-48A2-A473-BA9D7B177B6F}" srcId="{C081A336-198B-4E1F-AD9E-BA43DAD37C35}" destId="{4311B630-4039-4271-A20E-5AB8763EC03D}" srcOrd="2" destOrd="0" parTransId="{DB34AD3A-4783-4E8C-BBDC-B7FEAABFCE08}" sibTransId="{68C460DE-E524-437E-8D11-6D682FB3FF8A}"/>
    <dgm:cxn modelId="{055F3651-12C9-49EB-9451-0392399AF067}" srcId="{C081A336-198B-4E1F-AD9E-BA43DAD37C35}" destId="{E4F78DC5-15D1-4556-B99D-1B1D623B89B3}" srcOrd="1" destOrd="0" parTransId="{0EE87FAF-EEEB-466B-ADFD-C976C6BC09EA}" sibTransId="{84CD6089-BD07-4807-9A6E-1CCF9675C7DF}"/>
    <dgm:cxn modelId="{4D509178-9843-424A-944E-97A73EADB782}" type="presOf" srcId="{E4F78DC5-15D1-4556-B99D-1B1D623B89B3}" destId="{E87B86AD-5A86-4044-98D2-CF48C035D398}" srcOrd="0" destOrd="0" presId="urn:microsoft.com/office/officeart/2005/8/layout/vList2"/>
    <dgm:cxn modelId="{06B15887-1C12-497F-A410-3A4B9F0E381F}" type="presOf" srcId="{C081A336-198B-4E1F-AD9E-BA43DAD37C35}" destId="{D0457D8F-0310-432F-8986-A1D7CD250340}" srcOrd="0" destOrd="0" presId="urn:microsoft.com/office/officeart/2005/8/layout/vList2"/>
    <dgm:cxn modelId="{D66DA0A2-BEF4-4EDE-A2AE-7FE6C9A680F9}" srcId="{C081A336-198B-4E1F-AD9E-BA43DAD37C35}" destId="{3A57833D-4B8B-4DD4-AC0F-A15CBA336651}" srcOrd="0" destOrd="0" parTransId="{76EA76B5-05B6-45F5-8978-AD56689D184E}" sibTransId="{64C9E71E-1F91-47DE-A262-269AA96D69AA}"/>
    <dgm:cxn modelId="{358D67D7-345A-4049-8B98-51DB40D555F6}" type="presOf" srcId="{3A57833D-4B8B-4DD4-AC0F-A15CBA336651}" destId="{968C4E15-ADA2-437C-9D5B-197F22E39BD3}" srcOrd="0" destOrd="0" presId="urn:microsoft.com/office/officeart/2005/8/layout/vList2"/>
    <dgm:cxn modelId="{B2565103-FD7D-4824-BCB7-215F077CB3BA}" type="presParOf" srcId="{D0457D8F-0310-432F-8986-A1D7CD250340}" destId="{968C4E15-ADA2-437C-9D5B-197F22E39BD3}" srcOrd="0" destOrd="0" presId="urn:microsoft.com/office/officeart/2005/8/layout/vList2"/>
    <dgm:cxn modelId="{404AEEA6-FC1E-483C-8123-0249A685ED31}" type="presParOf" srcId="{D0457D8F-0310-432F-8986-A1D7CD250340}" destId="{0139AC5E-152F-49CA-B178-D6A6B5F7BD08}" srcOrd="1" destOrd="0" presId="urn:microsoft.com/office/officeart/2005/8/layout/vList2"/>
    <dgm:cxn modelId="{71D9F793-45F8-4D45-9379-19D1279135BA}" type="presParOf" srcId="{D0457D8F-0310-432F-8986-A1D7CD250340}" destId="{E87B86AD-5A86-4044-98D2-CF48C035D398}" srcOrd="2" destOrd="0" presId="urn:microsoft.com/office/officeart/2005/8/layout/vList2"/>
    <dgm:cxn modelId="{50CE1828-4E3F-4CD0-BCC5-E2B86C309D44}" type="presParOf" srcId="{D0457D8F-0310-432F-8986-A1D7CD250340}" destId="{BF1B172B-0D12-47A2-98FF-97C11AEAD9AE}" srcOrd="3" destOrd="0" presId="urn:microsoft.com/office/officeart/2005/8/layout/vList2"/>
    <dgm:cxn modelId="{E380B3B7-01C3-4B86-A065-88163593723F}" type="presParOf" srcId="{D0457D8F-0310-432F-8986-A1D7CD250340}" destId="{6A74A004-8655-483E-B3DF-D9D1465AAC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8/layout/VerticalCurvedList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1061FB37-C779-42AA-8D8B-AF63D50C76B1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MSc Medical Biotechnology</a:t>
          </a:r>
        </a:p>
      </dgm:t>
    </dgm:pt>
    <dgm:pt modelId="{9755B148-A910-4147-841C-3C30B0A17B44}" type="parTrans" cxnId="{AF3BA34D-D18D-40D3-95E5-A9FCEFFEF0C1}">
      <dgm:prSet/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C0B9EBE-D69E-402F-B458-CD4240E9E525}" type="sibTrans" cxnId="{AF3BA34D-D18D-40D3-95E5-A9FCEFFEF0C1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240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8FF2EAF-1F3F-4EDA-AD4B-D173809F2492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MSc Molecular Biology &amp; Human Genetics</a:t>
          </a:r>
        </a:p>
      </dgm:t>
    </dgm:pt>
    <dgm:pt modelId="{F16D55D7-6ACB-4F38-AC69-735662B80697}" type="parTrans" cxnId="{898A3F4B-5E6A-4CAC-95B7-D9F2586D2FD6}">
      <dgm:prSet/>
      <dgm:spPr/>
      <dgm:t>
        <a:bodyPr/>
        <a:lstStyle/>
        <a:p>
          <a:endParaRPr lang="en-US"/>
        </a:p>
      </dgm:t>
    </dgm:pt>
    <dgm:pt modelId="{E96ABF44-C6A7-4FB2-9C80-CE510C7B6D00}" type="sibTrans" cxnId="{898A3F4B-5E6A-4CAC-95B7-D9F2586D2FD6}">
      <dgm:prSet/>
      <dgm:spPr/>
      <dgm:t>
        <a:bodyPr/>
        <a:lstStyle/>
        <a:p>
          <a:endParaRPr lang="en-US"/>
        </a:p>
      </dgm:t>
    </dgm:pt>
    <dgm:pt modelId="{AB784277-BB87-4399-932D-327748E0A99F}" type="pres">
      <dgm:prSet presAssocID="{97FEFD14-C559-4FFC-8F00-792880F0F50A}" presName="Name0" presStyleCnt="0">
        <dgm:presLayoutVars>
          <dgm:chMax val="7"/>
          <dgm:chPref val="7"/>
          <dgm:dir/>
        </dgm:presLayoutVars>
      </dgm:prSet>
      <dgm:spPr/>
    </dgm:pt>
    <dgm:pt modelId="{7FFCBA5D-D177-4EBC-BAE2-271517195D24}" type="pres">
      <dgm:prSet presAssocID="{97FEFD14-C559-4FFC-8F00-792880F0F50A}" presName="Name1" presStyleCnt="0"/>
      <dgm:spPr/>
    </dgm:pt>
    <dgm:pt modelId="{0FF32A02-0D67-41D5-BE7E-0207F410C54F}" type="pres">
      <dgm:prSet presAssocID="{97FEFD14-C559-4FFC-8F00-792880F0F50A}" presName="cycle" presStyleCnt="0"/>
      <dgm:spPr/>
    </dgm:pt>
    <dgm:pt modelId="{DF40E36E-F855-496D-99DE-6E9D6EC2672A}" type="pres">
      <dgm:prSet presAssocID="{97FEFD14-C559-4FFC-8F00-792880F0F50A}" presName="srcNode" presStyleLbl="node1" presStyleIdx="0" presStyleCnt="2"/>
      <dgm:spPr/>
    </dgm:pt>
    <dgm:pt modelId="{4D66747E-77B8-46AA-AC02-1B07C66706EB}" type="pres">
      <dgm:prSet presAssocID="{97FEFD14-C559-4FFC-8F00-792880F0F50A}" presName="conn" presStyleLbl="parChTrans1D2" presStyleIdx="0" presStyleCnt="1"/>
      <dgm:spPr/>
    </dgm:pt>
    <dgm:pt modelId="{2FE21F91-26FF-4243-B4E1-C6BD8FB21563}" type="pres">
      <dgm:prSet presAssocID="{97FEFD14-C559-4FFC-8F00-792880F0F50A}" presName="extraNode" presStyleLbl="node1" presStyleIdx="0" presStyleCnt="2"/>
      <dgm:spPr/>
    </dgm:pt>
    <dgm:pt modelId="{007ADE54-63E1-4395-B948-3734E3EB4F9A}" type="pres">
      <dgm:prSet presAssocID="{97FEFD14-C559-4FFC-8F00-792880F0F50A}" presName="dstNode" presStyleLbl="node1" presStyleIdx="0" presStyleCnt="2"/>
      <dgm:spPr/>
    </dgm:pt>
    <dgm:pt modelId="{E7D343C4-126E-42B2-8EAB-23506AA363B6}" type="pres">
      <dgm:prSet presAssocID="{1061FB37-C779-42AA-8D8B-AF63D50C76B1}" presName="text_1" presStyleLbl="node1" presStyleIdx="0" presStyleCnt="2">
        <dgm:presLayoutVars>
          <dgm:bulletEnabled val="1"/>
        </dgm:presLayoutVars>
      </dgm:prSet>
      <dgm:spPr/>
    </dgm:pt>
    <dgm:pt modelId="{66711931-98AC-4E3C-9B29-00DA0EDCBA52}" type="pres">
      <dgm:prSet presAssocID="{1061FB37-C779-42AA-8D8B-AF63D50C76B1}" presName="accent_1" presStyleCnt="0"/>
      <dgm:spPr/>
    </dgm:pt>
    <dgm:pt modelId="{366937ED-3F8D-4B76-A29F-56F850EB98A9}" type="pres">
      <dgm:prSet presAssocID="{1061FB37-C779-42AA-8D8B-AF63D50C76B1}" presName="accentRepeatNode" presStyleLbl="solidFgAcc1" presStyleIdx="0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  <dgm:pt modelId="{6813B421-D3AE-42BB-BAE2-A301CD0472B5}" type="pres">
      <dgm:prSet presAssocID="{C8FF2EAF-1F3F-4EDA-AD4B-D173809F2492}" presName="text_2" presStyleLbl="node1" presStyleIdx="1" presStyleCnt="2">
        <dgm:presLayoutVars>
          <dgm:bulletEnabled val="1"/>
        </dgm:presLayoutVars>
      </dgm:prSet>
      <dgm:spPr/>
    </dgm:pt>
    <dgm:pt modelId="{75C0989E-D35C-4669-BB5A-BF014E4A82F6}" type="pres">
      <dgm:prSet presAssocID="{C8FF2EAF-1F3F-4EDA-AD4B-D173809F2492}" presName="accent_2" presStyleCnt="0"/>
      <dgm:spPr/>
    </dgm:pt>
    <dgm:pt modelId="{7C98FE83-AE1B-4B17-920A-49CB4CD8CAA8}" type="pres">
      <dgm:prSet presAssocID="{C8FF2EAF-1F3F-4EDA-AD4B-D173809F2492}" presName="accentRepeatNode" presStyleLbl="solidFgAcc1" presStyleIdx="1" presStyleCnt="2">
        <dgm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dgm:style>
      </dgm:prSet>
      <dgm:spPr/>
    </dgm:pt>
  </dgm:ptLst>
  <dgm:cxnLst>
    <dgm:cxn modelId="{4852F401-1AFE-4182-BBDD-07AD4D5D50EB}" type="presOf" srcId="{97FEFD14-C559-4FFC-8F00-792880F0F50A}" destId="{AB784277-BB87-4399-932D-327748E0A99F}" srcOrd="0" destOrd="0" presId="urn:microsoft.com/office/officeart/2008/layout/VerticalCurvedList"/>
    <dgm:cxn modelId="{898A3F4B-5E6A-4CAC-95B7-D9F2586D2FD6}" srcId="{97FEFD14-C559-4FFC-8F00-792880F0F50A}" destId="{C8FF2EAF-1F3F-4EDA-AD4B-D173809F2492}" srcOrd="1" destOrd="0" parTransId="{F16D55D7-6ACB-4F38-AC69-735662B80697}" sibTransId="{E96ABF44-C6A7-4FB2-9C80-CE510C7B6D00}"/>
    <dgm:cxn modelId="{AF3BA34D-D18D-40D3-95E5-A9FCEFFEF0C1}" srcId="{97FEFD14-C559-4FFC-8F00-792880F0F50A}" destId="{1061FB37-C779-42AA-8D8B-AF63D50C76B1}" srcOrd="0" destOrd="0" parTransId="{9755B148-A910-4147-841C-3C30B0A17B44}" sibTransId="{6C0B9EBE-D69E-402F-B458-CD4240E9E525}"/>
    <dgm:cxn modelId="{58EB8BBA-7A0E-4451-8923-DE6FB378217A}" type="presOf" srcId="{C8FF2EAF-1F3F-4EDA-AD4B-D173809F2492}" destId="{6813B421-D3AE-42BB-BAE2-A301CD0472B5}" srcOrd="0" destOrd="0" presId="urn:microsoft.com/office/officeart/2008/layout/VerticalCurvedList"/>
    <dgm:cxn modelId="{67BDD1C9-E016-4538-860C-A4857AF01BB8}" type="presOf" srcId="{6C0B9EBE-D69E-402F-B458-CD4240E9E525}" destId="{4D66747E-77B8-46AA-AC02-1B07C66706EB}" srcOrd="0" destOrd="0" presId="urn:microsoft.com/office/officeart/2008/layout/VerticalCurvedList"/>
    <dgm:cxn modelId="{BE5BD2D9-2845-4652-B4BF-AEFC6CE6F74A}" type="presOf" srcId="{1061FB37-C779-42AA-8D8B-AF63D50C76B1}" destId="{E7D343C4-126E-42B2-8EAB-23506AA363B6}" srcOrd="0" destOrd="0" presId="urn:microsoft.com/office/officeart/2008/layout/VerticalCurvedList"/>
    <dgm:cxn modelId="{763B0012-ED44-45A6-B0EE-7544069D2B42}" type="presParOf" srcId="{AB784277-BB87-4399-932D-327748E0A99F}" destId="{7FFCBA5D-D177-4EBC-BAE2-271517195D24}" srcOrd="0" destOrd="0" presId="urn:microsoft.com/office/officeart/2008/layout/VerticalCurvedList"/>
    <dgm:cxn modelId="{FE3EC492-5A0D-4D6B-8CAD-BECC874B0640}" type="presParOf" srcId="{7FFCBA5D-D177-4EBC-BAE2-271517195D24}" destId="{0FF32A02-0D67-41D5-BE7E-0207F410C54F}" srcOrd="0" destOrd="0" presId="urn:microsoft.com/office/officeart/2008/layout/VerticalCurvedList"/>
    <dgm:cxn modelId="{7C1EE5FF-AC94-4004-B8E6-0012BABC1511}" type="presParOf" srcId="{0FF32A02-0D67-41D5-BE7E-0207F410C54F}" destId="{DF40E36E-F855-496D-99DE-6E9D6EC2672A}" srcOrd="0" destOrd="0" presId="urn:microsoft.com/office/officeart/2008/layout/VerticalCurvedList"/>
    <dgm:cxn modelId="{A8CA00F6-A779-4C88-92CA-77D14BCBDA7F}" type="presParOf" srcId="{0FF32A02-0D67-41D5-BE7E-0207F410C54F}" destId="{4D66747E-77B8-46AA-AC02-1B07C66706EB}" srcOrd="1" destOrd="0" presId="urn:microsoft.com/office/officeart/2008/layout/VerticalCurvedList"/>
    <dgm:cxn modelId="{593FFF56-8396-4339-99EC-BE527DA2B6FC}" type="presParOf" srcId="{0FF32A02-0D67-41D5-BE7E-0207F410C54F}" destId="{2FE21F91-26FF-4243-B4E1-C6BD8FB21563}" srcOrd="2" destOrd="0" presId="urn:microsoft.com/office/officeart/2008/layout/VerticalCurvedList"/>
    <dgm:cxn modelId="{9720C045-EDB9-4F67-B14A-E0052DD9B516}" type="presParOf" srcId="{0FF32A02-0D67-41D5-BE7E-0207F410C54F}" destId="{007ADE54-63E1-4395-B948-3734E3EB4F9A}" srcOrd="3" destOrd="0" presId="urn:microsoft.com/office/officeart/2008/layout/VerticalCurvedList"/>
    <dgm:cxn modelId="{D2421699-0B27-4E7F-A0FA-224508901A28}" type="presParOf" srcId="{7FFCBA5D-D177-4EBC-BAE2-271517195D24}" destId="{E7D343C4-126E-42B2-8EAB-23506AA363B6}" srcOrd="1" destOrd="0" presId="urn:microsoft.com/office/officeart/2008/layout/VerticalCurvedList"/>
    <dgm:cxn modelId="{591AE043-FF51-4C64-9661-0DE68AC37CCF}" type="presParOf" srcId="{7FFCBA5D-D177-4EBC-BAE2-271517195D24}" destId="{66711931-98AC-4E3C-9B29-00DA0EDCBA52}" srcOrd="2" destOrd="0" presId="urn:microsoft.com/office/officeart/2008/layout/VerticalCurvedList"/>
    <dgm:cxn modelId="{8460AA8D-F80A-4974-9035-814BA53EF7B4}" type="presParOf" srcId="{66711931-98AC-4E3C-9B29-00DA0EDCBA52}" destId="{366937ED-3F8D-4B76-A29F-56F850EB98A9}" srcOrd="0" destOrd="0" presId="urn:microsoft.com/office/officeart/2008/layout/VerticalCurvedList"/>
    <dgm:cxn modelId="{55FF99C8-D497-401D-B800-B1F2CBBB5CA4}" type="presParOf" srcId="{7FFCBA5D-D177-4EBC-BAE2-271517195D24}" destId="{6813B421-D3AE-42BB-BAE2-A301CD0472B5}" srcOrd="3" destOrd="0" presId="urn:microsoft.com/office/officeart/2008/layout/VerticalCurvedList"/>
    <dgm:cxn modelId="{1582829D-3C8D-46B5-B910-011AF1401842}" type="presParOf" srcId="{7FFCBA5D-D177-4EBC-BAE2-271517195D24}" destId="{75C0989E-D35C-4669-BB5A-BF014E4A82F6}" srcOrd="4" destOrd="0" presId="urn:microsoft.com/office/officeart/2008/layout/VerticalCurvedList"/>
    <dgm:cxn modelId="{593C7672-B046-4C03-84D8-2803A58D4AD4}" type="presParOf" srcId="{75C0989E-D35C-4669-BB5A-BF014E4A82F6}" destId="{7C98FE83-AE1B-4B17-920A-49CB4CD8CAA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BA Humanities 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87D46628-A1FC-4657-B3A6-905ECBA2766E}">
      <dgm:prSet phldrT="[Text]"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sz="11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1DC6BEFB-54FE-4C58-8737-4337BF9DF7BF}" type="parTrans" cxnId="{5B0A8DE4-7940-4130-8789-26F6E6A72FF6}">
      <dgm:prSet/>
      <dgm:spPr/>
      <dgm:t>
        <a:bodyPr/>
        <a:lstStyle/>
        <a:p>
          <a:endParaRPr lang="en-US"/>
        </a:p>
      </dgm:t>
    </dgm:pt>
    <dgm:pt modelId="{48DEE235-D66C-4EC5-AF12-457ADCB3AE9A}" type="sibTrans" cxnId="{5B0A8DE4-7940-4130-8789-26F6E6A72FF6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1"/>
      <dgm:spPr/>
    </dgm:pt>
    <dgm:pt modelId="{6235BB70-61E8-4955-ADB2-D9E821A7702C}" type="pres">
      <dgm:prSet presAssocID="{CCB002B1-CBF4-4584-B8FD-A88CB359C3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1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C9E04805-4F1A-498D-8264-6767EBEC42D5}" type="presOf" srcId="{CCB002B1-CBF4-4584-B8FD-A88CB359C354}" destId="{6235BB70-61E8-4955-ADB2-D9E821A7702C}" srcOrd="1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F4342955-6283-408D-BAFC-3EE04489763E}" type="presOf" srcId="{97FEFD14-C559-4FFC-8F00-792880F0F50A}" destId="{90480D46-ED9B-46E0-843B-B4285B80E0F3}" srcOrd="0" destOrd="0" presId="urn:microsoft.com/office/officeart/2005/8/layout/list1"/>
    <dgm:cxn modelId="{23C6E1A1-4949-415A-98EB-AF326B5BD2E5}" type="presOf" srcId="{87D46628-A1FC-4657-B3A6-905ECBA2766E}" destId="{4A8FA43E-544C-4198-8C96-EC7CFB879E48}" srcOrd="0" destOrd="0" presId="urn:microsoft.com/office/officeart/2005/8/layout/list1"/>
    <dgm:cxn modelId="{1B978FAE-D82D-44A4-84A0-BDC0C53EB698}" type="presOf" srcId="{CCB002B1-CBF4-4584-B8FD-A88CB359C354}" destId="{18E8D362-23F7-461B-AEB6-DEEB6FBADE90}" srcOrd="0" destOrd="0" presId="urn:microsoft.com/office/officeart/2005/8/layout/list1"/>
    <dgm:cxn modelId="{5B0A8DE4-7940-4130-8789-26F6E6A72FF6}" srcId="{CCB002B1-CBF4-4584-B8FD-A88CB359C354}" destId="{87D46628-A1FC-4657-B3A6-905ECBA2766E}" srcOrd="0" destOrd="0" parTransId="{1DC6BEFB-54FE-4C58-8737-4337BF9DF7BF}" sibTransId="{48DEE235-D66C-4EC5-AF12-457ADCB3AE9A}"/>
    <dgm:cxn modelId="{5063C73D-D3DB-4D86-865A-C5FB4326575B}" type="presParOf" srcId="{90480D46-ED9B-46E0-843B-B4285B80E0F3}" destId="{85ADF984-7082-44B8-BE64-D0513377CFFA}" srcOrd="0" destOrd="0" presId="urn:microsoft.com/office/officeart/2005/8/layout/list1"/>
    <dgm:cxn modelId="{CCFD4D36-6FFE-4033-AE3A-9E8C443170AA}" type="presParOf" srcId="{85ADF984-7082-44B8-BE64-D0513377CFFA}" destId="{18E8D362-23F7-461B-AEB6-DEEB6FBADE90}" srcOrd="0" destOrd="0" presId="urn:microsoft.com/office/officeart/2005/8/layout/list1"/>
    <dgm:cxn modelId="{26B5BBA3-5FB7-4493-83FB-BFB5DABE7B64}" type="presParOf" srcId="{85ADF984-7082-44B8-BE64-D0513377CFFA}" destId="{6235BB70-61E8-4955-ADB2-D9E821A7702C}" srcOrd="1" destOrd="0" presId="urn:microsoft.com/office/officeart/2005/8/layout/list1"/>
    <dgm:cxn modelId="{7DF1F611-665F-42DD-90AC-530CB9DFA6FD}" type="presParOf" srcId="{90480D46-ED9B-46E0-843B-B4285B80E0F3}" destId="{812F89D4-2049-483E-B9AE-AFBF63F47F3C}" srcOrd="1" destOrd="0" presId="urn:microsoft.com/office/officeart/2005/8/layout/list1"/>
    <dgm:cxn modelId="{CE041FD5-3603-4E3C-86C1-15F166F039AA}" type="presParOf" srcId="{90480D46-ED9B-46E0-843B-B4285B80E0F3}" destId="{4A8FA43E-544C-4198-8C96-EC7CFB879E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PhD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3F15FE6C-87EB-4302-854F-CF4F01A9344B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Engineering</a:t>
          </a:r>
        </a:p>
      </dgm:t>
    </dgm:pt>
    <dgm:pt modelId="{6CD85894-79A4-4DC8-A046-CD60749AB2DE}" type="parTrans" cxnId="{4B69BC72-6BAC-4C41-9AE6-09C664946F5A}">
      <dgm:prSet/>
      <dgm:spPr/>
      <dgm:t>
        <a:bodyPr/>
        <a:lstStyle/>
        <a:p>
          <a:endParaRPr lang="en-US"/>
        </a:p>
      </dgm:t>
    </dgm:pt>
    <dgm:pt modelId="{70DC1952-6B78-4FAC-8362-C00DA0AA74D4}" type="sibTrans" cxnId="{4B69BC72-6BAC-4C41-9AE6-09C664946F5A}">
      <dgm:prSet/>
      <dgm:spPr/>
      <dgm:t>
        <a:bodyPr/>
        <a:lstStyle/>
        <a:p>
          <a:endParaRPr lang="en-US"/>
        </a:p>
      </dgm:t>
    </dgm:pt>
    <dgm:pt modelId="{0B07E4B1-76B6-4AAB-ABD7-EED9192D6819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Management</a:t>
          </a:r>
        </a:p>
      </dgm:t>
    </dgm:pt>
    <dgm:pt modelId="{472ED9C3-F1F7-46A8-A534-70072D55B784}" type="parTrans" cxnId="{66F35274-C2D2-4A6F-819C-1F8C9F829297}">
      <dgm:prSet/>
      <dgm:spPr/>
      <dgm:t>
        <a:bodyPr/>
        <a:lstStyle/>
        <a:p>
          <a:endParaRPr lang="en-US"/>
        </a:p>
      </dgm:t>
    </dgm:pt>
    <dgm:pt modelId="{52CCE1D3-CAC5-484B-B0E3-59598348944D}" type="sibTrans" cxnId="{66F35274-C2D2-4A6F-819C-1F8C9F829297}">
      <dgm:prSet/>
      <dgm:spPr/>
      <dgm:t>
        <a:bodyPr/>
        <a:lstStyle/>
        <a:p>
          <a:endParaRPr lang="en-US"/>
        </a:p>
      </dgm:t>
    </dgm:pt>
    <dgm:pt modelId="{3D57CF0B-BD50-4C15-A19E-1922444DA93F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Biotechnology</a:t>
          </a:r>
        </a:p>
      </dgm:t>
    </dgm:pt>
    <dgm:pt modelId="{612469A6-F964-4C0B-B0C2-BDC84985DA7F}" type="parTrans" cxnId="{EF41432D-A89F-4018-83FB-1088DAD4A381}">
      <dgm:prSet/>
      <dgm:spPr/>
      <dgm:t>
        <a:bodyPr/>
        <a:lstStyle/>
        <a:p>
          <a:endParaRPr lang="en-US"/>
        </a:p>
      </dgm:t>
    </dgm:pt>
    <dgm:pt modelId="{351C74E8-4980-435C-B3E4-6F0A1435F0DC}" type="sibTrans" cxnId="{EF41432D-A89F-4018-83FB-1088DAD4A381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1"/>
      <dgm:spPr/>
    </dgm:pt>
    <dgm:pt modelId="{6235BB70-61E8-4955-ADB2-D9E821A7702C}" type="pres">
      <dgm:prSet presAssocID="{CCB002B1-CBF4-4584-B8FD-A88CB359C3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1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57F1C91B-949F-49CD-BE16-7E00919292F3}" type="presOf" srcId="{CCB002B1-CBF4-4584-B8FD-A88CB359C354}" destId="{6235BB70-61E8-4955-ADB2-D9E821A7702C}" srcOrd="1" destOrd="0" presId="urn:microsoft.com/office/officeart/2005/8/layout/list1"/>
    <dgm:cxn modelId="{1FC1B820-37B6-42E8-A0AA-82D686BE3D15}" type="presOf" srcId="{97FEFD14-C559-4FFC-8F00-792880F0F50A}" destId="{90480D46-ED9B-46E0-843B-B4285B80E0F3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EF41432D-A89F-4018-83FB-1088DAD4A381}" srcId="{CCB002B1-CBF4-4584-B8FD-A88CB359C354}" destId="{3D57CF0B-BD50-4C15-A19E-1922444DA93F}" srcOrd="2" destOrd="0" parTransId="{612469A6-F964-4C0B-B0C2-BDC84985DA7F}" sibTransId="{351C74E8-4980-435C-B3E4-6F0A1435F0DC}"/>
    <dgm:cxn modelId="{26E88A5C-9EB1-4A7B-8450-3FDA7DFA1538}" type="presOf" srcId="{3D57CF0B-BD50-4C15-A19E-1922444DA93F}" destId="{4A8FA43E-544C-4198-8C96-EC7CFB879E48}" srcOrd="0" destOrd="2" presId="urn:microsoft.com/office/officeart/2005/8/layout/list1"/>
    <dgm:cxn modelId="{C89F7C61-31BF-494B-862E-A04D738B22DF}" type="presOf" srcId="{3F15FE6C-87EB-4302-854F-CF4F01A9344B}" destId="{4A8FA43E-544C-4198-8C96-EC7CFB879E48}" srcOrd="0" destOrd="0" presId="urn:microsoft.com/office/officeart/2005/8/layout/list1"/>
    <dgm:cxn modelId="{3523C845-30C2-4559-8BEE-15A27ECF0485}" type="presOf" srcId="{0B07E4B1-76B6-4AAB-ABD7-EED9192D6819}" destId="{4A8FA43E-544C-4198-8C96-EC7CFB879E48}" srcOrd="0" destOrd="1" presId="urn:microsoft.com/office/officeart/2005/8/layout/list1"/>
    <dgm:cxn modelId="{4B69BC72-6BAC-4C41-9AE6-09C664946F5A}" srcId="{CCB002B1-CBF4-4584-B8FD-A88CB359C354}" destId="{3F15FE6C-87EB-4302-854F-CF4F01A9344B}" srcOrd="0" destOrd="0" parTransId="{6CD85894-79A4-4DC8-A046-CD60749AB2DE}" sibTransId="{70DC1952-6B78-4FAC-8362-C00DA0AA74D4}"/>
    <dgm:cxn modelId="{66F35274-C2D2-4A6F-819C-1F8C9F829297}" srcId="{CCB002B1-CBF4-4584-B8FD-A88CB359C354}" destId="{0B07E4B1-76B6-4AAB-ABD7-EED9192D6819}" srcOrd="1" destOrd="0" parTransId="{472ED9C3-F1F7-46A8-A534-70072D55B784}" sibTransId="{52CCE1D3-CAC5-484B-B0E3-59598348944D}"/>
    <dgm:cxn modelId="{203211DF-9B74-428C-A061-55333DF5F903}" type="presOf" srcId="{CCB002B1-CBF4-4584-B8FD-A88CB359C354}" destId="{18E8D362-23F7-461B-AEB6-DEEB6FBADE90}" srcOrd="0" destOrd="0" presId="urn:microsoft.com/office/officeart/2005/8/layout/list1"/>
    <dgm:cxn modelId="{00832C21-127D-4EF5-B9B1-78CE12229D07}" type="presParOf" srcId="{90480D46-ED9B-46E0-843B-B4285B80E0F3}" destId="{85ADF984-7082-44B8-BE64-D0513377CFFA}" srcOrd="0" destOrd="0" presId="urn:microsoft.com/office/officeart/2005/8/layout/list1"/>
    <dgm:cxn modelId="{0944BFDE-AC5E-4FF6-9B87-1EE6BD3F4D89}" type="presParOf" srcId="{85ADF984-7082-44B8-BE64-D0513377CFFA}" destId="{18E8D362-23F7-461B-AEB6-DEEB6FBADE90}" srcOrd="0" destOrd="0" presId="urn:microsoft.com/office/officeart/2005/8/layout/list1"/>
    <dgm:cxn modelId="{6DA8C701-9E71-4E61-8E72-29E6CDFDF37A}" type="presParOf" srcId="{85ADF984-7082-44B8-BE64-D0513377CFFA}" destId="{6235BB70-61E8-4955-ADB2-D9E821A7702C}" srcOrd="1" destOrd="0" presId="urn:microsoft.com/office/officeart/2005/8/layout/list1"/>
    <dgm:cxn modelId="{E968DC9C-8806-42B9-BDFD-BBBE41C9DBA4}" type="presParOf" srcId="{90480D46-ED9B-46E0-843B-B4285B80E0F3}" destId="{812F89D4-2049-483E-B9AE-AFBF63F47F3C}" srcOrd="1" destOrd="0" presId="urn:microsoft.com/office/officeart/2005/8/layout/list1"/>
    <dgm:cxn modelId="{5B9C2359-D867-41D3-B42E-379C1EC51230}" type="presParOf" srcId="{90480D46-ED9B-46E0-843B-B4285B80E0F3}" destId="{4A8FA43E-544C-4198-8C96-EC7CFB879E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Foundation Program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1"/>
      <dgm:spPr/>
    </dgm:pt>
    <dgm:pt modelId="{6235BB70-61E8-4955-ADB2-D9E821A7702C}" type="pres">
      <dgm:prSet presAssocID="{CCB002B1-CBF4-4584-B8FD-A88CB359C3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1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2B5E7B60-30C2-4434-B9EC-B6BEC37AC683}" type="presOf" srcId="{CCB002B1-CBF4-4584-B8FD-A88CB359C354}" destId="{18E8D362-23F7-461B-AEB6-DEEB6FBADE90}" srcOrd="0" destOrd="0" presId="urn:microsoft.com/office/officeart/2005/8/layout/list1"/>
    <dgm:cxn modelId="{F144B766-3B7A-457E-BBA0-B25BD3E7684D}" type="presOf" srcId="{CCB002B1-CBF4-4584-B8FD-A88CB359C354}" destId="{6235BB70-61E8-4955-ADB2-D9E821A7702C}" srcOrd="1" destOrd="0" presId="urn:microsoft.com/office/officeart/2005/8/layout/list1"/>
    <dgm:cxn modelId="{989125BE-D63A-45CA-A1EC-E6990151B4B2}" type="presOf" srcId="{97FEFD14-C559-4FFC-8F00-792880F0F50A}" destId="{90480D46-ED9B-46E0-843B-B4285B80E0F3}" srcOrd="0" destOrd="0" presId="urn:microsoft.com/office/officeart/2005/8/layout/list1"/>
    <dgm:cxn modelId="{E4309CA4-9BAE-4E58-B914-0A863D43DD6C}" type="presParOf" srcId="{90480D46-ED9B-46E0-843B-B4285B80E0F3}" destId="{85ADF984-7082-44B8-BE64-D0513377CFFA}" srcOrd="0" destOrd="0" presId="urn:microsoft.com/office/officeart/2005/8/layout/list1"/>
    <dgm:cxn modelId="{3D10505A-DEBF-40EA-83F1-47F099CF8FF7}" type="presParOf" srcId="{85ADF984-7082-44B8-BE64-D0513377CFFA}" destId="{18E8D362-23F7-461B-AEB6-DEEB6FBADE90}" srcOrd="0" destOrd="0" presId="urn:microsoft.com/office/officeart/2005/8/layout/list1"/>
    <dgm:cxn modelId="{497DCE64-4D01-4D82-A2EE-AC4A054B6B25}" type="presParOf" srcId="{85ADF984-7082-44B8-BE64-D0513377CFFA}" destId="{6235BB70-61E8-4955-ADB2-D9E821A7702C}" srcOrd="1" destOrd="0" presId="urn:microsoft.com/office/officeart/2005/8/layout/list1"/>
    <dgm:cxn modelId="{8A2B451D-B815-4132-8055-7FF7C27C5FA3}" type="presParOf" srcId="{90480D46-ED9B-46E0-843B-B4285B80E0F3}" destId="{812F89D4-2049-483E-B9AE-AFBF63F47F3C}" srcOrd="1" destOrd="0" presId="urn:microsoft.com/office/officeart/2005/8/layout/list1"/>
    <dgm:cxn modelId="{AF9B7574-552C-4D82-BFF4-35059B016534}" type="presParOf" srcId="{90480D46-ED9B-46E0-843B-B4285B80E0F3}" destId="{4A8FA43E-544C-4198-8C96-EC7CFB879E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97FEFD14-C559-4FFC-8F00-792880F0F50A}" type="doc">
      <dgm:prSet loTypeId="urn:microsoft.com/office/officeart/2005/8/layout/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CCB002B1-CBF4-4584-B8FD-A88CB359C354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English Enhancement Program</a:t>
          </a:r>
        </a:p>
      </dgm:t>
    </dgm:pt>
    <dgm:pt modelId="{CD3D8199-1B8D-47ED-9C21-586B68911214}" type="parTrans" cxnId="{B021CC29-4BB8-4ECD-9EF6-C105C43C4083}">
      <dgm:prSet/>
      <dgm:spPr/>
      <dgm:t>
        <a:bodyPr/>
        <a:lstStyle/>
        <a:p>
          <a:endParaRPr lang="en-US"/>
        </a:p>
      </dgm:t>
    </dgm:pt>
    <dgm:pt modelId="{973279DD-0199-43CE-858D-F907C79EDCFA}" type="sibTrans" cxnId="{B021CC29-4BB8-4ECD-9EF6-C105C43C4083}">
      <dgm:prSet>
        <dgm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/>
        </a:p>
      </dgm:t>
    </dgm:pt>
    <dgm:pt modelId="{BC9C1402-FDC3-44B1-8C21-9D19E6FF26D8}">
      <dgm:prSet phldrT="[Text]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4A5CE63-367B-4954-A32C-CEA5484071FB}" type="parTrans" cxnId="{34184DE5-98D9-490E-8459-46F31672360B}">
      <dgm:prSet/>
      <dgm:spPr/>
      <dgm:t>
        <a:bodyPr/>
        <a:lstStyle/>
        <a:p>
          <a:endParaRPr lang="en-US"/>
        </a:p>
      </dgm:t>
    </dgm:pt>
    <dgm:pt modelId="{D9D08FB1-AFF9-4BD5-8289-8340AAEE1C93}" type="sibTrans" cxnId="{34184DE5-98D9-490E-8459-46F31672360B}">
      <dgm:prSet/>
      <dgm:spPr/>
      <dgm:t>
        <a:bodyPr/>
        <a:lstStyle/>
        <a:p>
          <a:endParaRPr lang="en-US"/>
        </a:p>
      </dgm:t>
    </dgm:pt>
    <dgm:pt modelId="{90480D46-ED9B-46E0-843B-B4285B80E0F3}" type="pres">
      <dgm:prSet presAssocID="{97FEFD14-C559-4FFC-8F00-792880F0F50A}" presName="linear" presStyleCnt="0">
        <dgm:presLayoutVars>
          <dgm:dir/>
          <dgm:animLvl val="lvl"/>
          <dgm:resizeHandles val="exact"/>
        </dgm:presLayoutVars>
      </dgm:prSet>
      <dgm:spPr/>
    </dgm:pt>
    <dgm:pt modelId="{85ADF984-7082-44B8-BE64-D0513377CFFA}" type="pres">
      <dgm:prSet presAssocID="{CCB002B1-CBF4-4584-B8FD-A88CB359C354}" presName="parentLin" presStyleCnt="0"/>
      <dgm:spPr/>
    </dgm:pt>
    <dgm:pt modelId="{18E8D362-23F7-461B-AEB6-DEEB6FBADE90}" type="pres">
      <dgm:prSet presAssocID="{CCB002B1-CBF4-4584-B8FD-A88CB359C354}" presName="parentLeftMargin" presStyleLbl="node1" presStyleIdx="0" presStyleCnt="1"/>
      <dgm:spPr/>
    </dgm:pt>
    <dgm:pt modelId="{6235BB70-61E8-4955-ADB2-D9E821A7702C}" type="pres">
      <dgm:prSet presAssocID="{CCB002B1-CBF4-4584-B8FD-A88CB359C354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812F89D4-2049-483E-B9AE-AFBF63F47F3C}" type="pres">
      <dgm:prSet presAssocID="{CCB002B1-CBF4-4584-B8FD-A88CB359C354}" presName="negativeSpace" presStyleCnt="0"/>
      <dgm:spPr/>
    </dgm:pt>
    <dgm:pt modelId="{4A8FA43E-544C-4198-8C96-EC7CFB879E48}" type="pres">
      <dgm:prSet presAssocID="{CCB002B1-CBF4-4584-B8FD-A88CB359C354}" presName="childText" presStyleLbl="conFgAcc1" presStyleIdx="0" presStyleCnt="1">
        <dgm:presLayoutVars>
          <dgm:bulletEnabled val="1"/>
        </dgm:presLayoutVars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</dgm:pt>
  </dgm:ptLst>
  <dgm:cxnLst>
    <dgm:cxn modelId="{6EFAF616-16A2-4F41-9175-A1C463FB8DD1}" type="presOf" srcId="{BC9C1402-FDC3-44B1-8C21-9D19E6FF26D8}" destId="{4A8FA43E-544C-4198-8C96-EC7CFB879E48}" srcOrd="0" destOrd="0" presId="urn:microsoft.com/office/officeart/2005/8/layout/list1"/>
    <dgm:cxn modelId="{B021CC29-4BB8-4ECD-9EF6-C105C43C4083}" srcId="{97FEFD14-C559-4FFC-8F00-792880F0F50A}" destId="{CCB002B1-CBF4-4584-B8FD-A88CB359C354}" srcOrd="0" destOrd="0" parTransId="{CD3D8199-1B8D-47ED-9C21-586B68911214}" sibTransId="{973279DD-0199-43CE-858D-F907C79EDCFA}"/>
    <dgm:cxn modelId="{C74D765E-3F17-411D-840C-C5C5D747E286}" type="presOf" srcId="{CCB002B1-CBF4-4584-B8FD-A88CB359C354}" destId="{6235BB70-61E8-4955-ADB2-D9E821A7702C}" srcOrd="1" destOrd="0" presId="urn:microsoft.com/office/officeart/2005/8/layout/list1"/>
    <dgm:cxn modelId="{F106F74A-DBED-450B-942B-B35F77B1117D}" type="presOf" srcId="{CCB002B1-CBF4-4584-B8FD-A88CB359C354}" destId="{18E8D362-23F7-461B-AEB6-DEEB6FBADE90}" srcOrd="0" destOrd="0" presId="urn:microsoft.com/office/officeart/2005/8/layout/list1"/>
    <dgm:cxn modelId="{24A7A17A-0587-4B07-A224-E5743F4EAC54}" type="presOf" srcId="{97FEFD14-C559-4FFC-8F00-792880F0F50A}" destId="{90480D46-ED9B-46E0-843B-B4285B80E0F3}" srcOrd="0" destOrd="0" presId="urn:microsoft.com/office/officeart/2005/8/layout/list1"/>
    <dgm:cxn modelId="{34184DE5-98D9-490E-8459-46F31672360B}" srcId="{CCB002B1-CBF4-4584-B8FD-A88CB359C354}" destId="{BC9C1402-FDC3-44B1-8C21-9D19E6FF26D8}" srcOrd="0" destOrd="0" parTransId="{54A5CE63-367B-4954-A32C-CEA5484071FB}" sibTransId="{D9D08FB1-AFF9-4BD5-8289-8340AAEE1C93}"/>
    <dgm:cxn modelId="{B21C2CAE-B4EE-4D72-8A18-4DAF7B1B1330}" type="presParOf" srcId="{90480D46-ED9B-46E0-843B-B4285B80E0F3}" destId="{85ADF984-7082-44B8-BE64-D0513377CFFA}" srcOrd="0" destOrd="0" presId="urn:microsoft.com/office/officeart/2005/8/layout/list1"/>
    <dgm:cxn modelId="{0E22D2FB-E437-457C-ACB9-802E7944DE55}" type="presParOf" srcId="{85ADF984-7082-44B8-BE64-D0513377CFFA}" destId="{18E8D362-23F7-461B-AEB6-DEEB6FBADE90}" srcOrd="0" destOrd="0" presId="urn:microsoft.com/office/officeart/2005/8/layout/list1"/>
    <dgm:cxn modelId="{FC036226-FCDD-4167-847C-F95D64DE9880}" type="presParOf" srcId="{85ADF984-7082-44B8-BE64-D0513377CFFA}" destId="{6235BB70-61E8-4955-ADB2-D9E821A7702C}" srcOrd="1" destOrd="0" presId="urn:microsoft.com/office/officeart/2005/8/layout/list1"/>
    <dgm:cxn modelId="{9FC33C88-0C9F-48B7-A61A-64FCEE1DAB32}" type="presParOf" srcId="{90480D46-ED9B-46E0-843B-B4285B80E0F3}" destId="{812F89D4-2049-483E-B9AE-AFBF63F47F3C}" srcOrd="1" destOrd="0" presId="urn:microsoft.com/office/officeart/2005/8/layout/list1"/>
    <dgm:cxn modelId="{B0606CF1-85AB-4AF1-AF9C-9D866B2BD1CC}" type="presParOf" srcId="{90480D46-ED9B-46E0-843B-B4285B80E0F3}" destId="{4A8FA43E-544C-4198-8C96-EC7CFB879E48}" srcOrd="2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D5C5C8F-42ED-4D96-B8E0-E118E78DD3D3}" type="doc">
      <dgm:prSet loTypeId="urn:microsoft.com/office/officeart/2005/8/layout/hList1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28C8A8-6628-4FDC-B3C8-9D0D823930E0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Academic Scholarship</a:t>
          </a:r>
        </a:p>
      </dgm:t>
    </dgm:pt>
    <dgm:pt modelId="{8CA5EC5A-27D4-4A34-9E59-25A773D85E4A}" type="parTrans" cxnId="{16B3D93A-CA05-477A-8C28-82294582783F}">
      <dgm:prSet/>
      <dgm:spPr/>
      <dgm:t>
        <a:bodyPr/>
        <a:lstStyle/>
        <a:p>
          <a:endParaRPr lang="en-US"/>
        </a:p>
      </dgm:t>
    </dgm:pt>
    <dgm:pt modelId="{3AE19A48-06D1-4423-B033-6FFADB2AFD03}" type="sibTrans" cxnId="{16B3D93A-CA05-477A-8C28-82294582783F}">
      <dgm:prSet/>
      <dgm:spPr/>
      <dgm:t>
        <a:bodyPr/>
        <a:lstStyle/>
        <a:p>
          <a:endParaRPr lang="en-US"/>
        </a:p>
      </dgm:t>
    </dgm:pt>
    <dgm:pt modelId="{690DEE0B-A543-4E5F-AADA-9170AD00C3AB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Up to 30% scholarship offered in form of tuition fee waiver in the first year of study</a:t>
          </a:r>
        </a:p>
      </dgm:t>
    </dgm:pt>
    <dgm:pt modelId="{2B7A2031-AF76-48FE-BFD3-E03E946E42FC}" type="parTrans" cxnId="{82BA50C8-6C6E-4FC7-AF06-EC0ABC8553B1}">
      <dgm:prSet/>
      <dgm:spPr/>
      <dgm:t>
        <a:bodyPr/>
        <a:lstStyle/>
        <a:p>
          <a:endParaRPr lang="en-US"/>
        </a:p>
      </dgm:t>
    </dgm:pt>
    <dgm:pt modelId="{A116966F-1003-4090-8516-0BBA8B457623}" type="sibTrans" cxnId="{82BA50C8-6C6E-4FC7-AF06-EC0ABC8553B1}">
      <dgm:prSet/>
      <dgm:spPr/>
      <dgm:t>
        <a:bodyPr/>
        <a:lstStyle/>
        <a:p>
          <a:endParaRPr lang="en-US"/>
        </a:p>
      </dgm:t>
    </dgm:pt>
    <dgm:pt modelId="{AC74CAE3-AAFA-46C2-B6B3-1C798C7BBA28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Sports Scholarship</a:t>
          </a:r>
        </a:p>
      </dgm:t>
    </dgm:pt>
    <dgm:pt modelId="{027BDEAF-C09A-4477-AC0D-43B3E6E33648}" type="parTrans" cxnId="{272623F2-1461-431E-BBC5-CCE28A375DBF}">
      <dgm:prSet/>
      <dgm:spPr/>
      <dgm:t>
        <a:bodyPr/>
        <a:lstStyle/>
        <a:p>
          <a:endParaRPr lang="en-US"/>
        </a:p>
      </dgm:t>
    </dgm:pt>
    <dgm:pt modelId="{FB6CC156-8762-4485-B0F7-D2D2C8BCA984}" type="sibTrans" cxnId="{272623F2-1461-431E-BBC5-CCE28A375DBF}">
      <dgm:prSet/>
      <dgm:spPr/>
      <dgm:t>
        <a:bodyPr/>
        <a:lstStyle/>
        <a:p>
          <a:endParaRPr lang="en-US"/>
        </a:p>
      </dgm:t>
    </dgm:pt>
    <dgm:pt modelId="{977B011D-7383-4F5F-B3BF-585FBBE8B6AD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Up to 50% scholarship offered in form of tuition fee waiver in the first year of study </a:t>
          </a:r>
        </a:p>
      </dgm:t>
    </dgm:pt>
    <dgm:pt modelId="{555F3C85-5599-4BE9-AF19-39F0797AE16A}" type="parTrans" cxnId="{C7AEFE22-163B-449C-9CB8-E0FDBDA1510B}">
      <dgm:prSet/>
      <dgm:spPr/>
      <dgm:t>
        <a:bodyPr/>
        <a:lstStyle/>
        <a:p>
          <a:endParaRPr lang="en-US"/>
        </a:p>
      </dgm:t>
    </dgm:pt>
    <dgm:pt modelId="{05C21225-08C0-43F6-9F08-68C283DB14E2}" type="sibTrans" cxnId="{C7AEFE22-163B-449C-9CB8-E0FDBDA1510B}">
      <dgm:prSet/>
      <dgm:spPr/>
      <dgm:t>
        <a:bodyPr/>
        <a:lstStyle/>
        <a:p>
          <a:endParaRPr lang="en-US"/>
        </a:p>
      </dgm:t>
    </dgm:pt>
    <dgm:pt modelId="{43D61C60-95B4-4AAB-BA98-7BB4ADAEF9C1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Extended Scholarship</a:t>
          </a:r>
        </a:p>
      </dgm:t>
    </dgm:pt>
    <dgm:pt modelId="{2A392493-29FB-4DFE-8A0F-C3259030E295}" type="parTrans" cxnId="{EF08CB5A-2358-4DC1-BDB6-0502E5902EA2}">
      <dgm:prSet/>
      <dgm:spPr/>
      <dgm:t>
        <a:bodyPr/>
        <a:lstStyle/>
        <a:p>
          <a:endParaRPr lang="en-US"/>
        </a:p>
      </dgm:t>
    </dgm:pt>
    <dgm:pt modelId="{8CAE9F48-E948-47D1-8557-721E09E7983E}" type="sibTrans" cxnId="{EF08CB5A-2358-4DC1-BDB6-0502E5902EA2}">
      <dgm:prSet/>
      <dgm:spPr/>
      <dgm:t>
        <a:bodyPr/>
        <a:lstStyle/>
        <a:p>
          <a:endParaRPr lang="en-US"/>
        </a:p>
      </dgm:t>
    </dgm:pt>
    <dgm:pt modelId="{3636AD2E-AB45-49DD-99CF-8B4C49D0330E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Provision to extend the scholarship of first year to the following year tuition fees</a:t>
          </a:r>
        </a:p>
      </dgm:t>
    </dgm:pt>
    <dgm:pt modelId="{54349DD0-358F-432B-BD73-81D6C34C3EE2}" type="parTrans" cxnId="{82568C82-DF63-4148-8F7B-B2A18CE9AC3D}">
      <dgm:prSet/>
      <dgm:spPr/>
      <dgm:t>
        <a:bodyPr/>
        <a:lstStyle/>
        <a:p>
          <a:endParaRPr lang="en-US"/>
        </a:p>
      </dgm:t>
    </dgm:pt>
    <dgm:pt modelId="{A1DDAA0B-845C-4EA9-8331-D748FE60AB1F}" type="sibTrans" cxnId="{82568C82-DF63-4148-8F7B-B2A18CE9AC3D}">
      <dgm:prSet/>
      <dgm:spPr/>
      <dgm:t>
        <a:bodyPr/>
        <a:lstStyle/>
        <a:p>
          <a:endParaRPr lang="en-US"/>
        </a:p>
      </dgm:t>
    </dgm:pt>
    <dgm:pt modelId="{B761C33C-B84E-46B0-8FB8-8721713A7D4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Girl Child Scholarship</a:t>
          </a:r>
        </a:p>
      </dgm:t>
    </dgm:pt>
    <dgm:pt modelId="{3861F844-0529-4FE4-B655-00832643B882}" type="parTrans" cxnId="{23D75AF2-BDA3-4815-8075-6DFBFD3C7D17}">
      <dgm:prSet/>
      <dgm:spPr/>
      <dgm:t>
        <a:bodyPr/>
        <a:lstStyle/>
        <a:p>
          <a:endParaRPr lang="en-US"/>
        </a:p>
      </dgm:t>
    </dgm:pt>
    <dgm:pt modelId="{AE727B6F-A379-4D3C-9707-6AFDF9AFB351}" type="sibTrans" cxnId="{23D75AF2-BDA3-4815-8075-6DFBFD3C7D17}">
      <dgm:prSet/>
      <dgm:spPr/>
      <dgm:t>
        <a:bodyPr/>
        <a:lstStyle/>
        <a:p>
          <a:endParaRPr lang="en-US"/>
        </a:p>
      </dgm:t>
    </dgm:pt>
    <dgm:pt modelId="{3C9592D3-B292-4267-BEDD-C52E2A2ED19C}">
      <dgm:prSet phldrT="[Text]"/>
      <dgm:spPr/>
      <dgm:t>
        <a:bodyPr/>
        <a:lstStyle/>
        <a:p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Al </a:t>
          </a:r>
          <a:r>
            <a:rPr lang="en-US" dirty="0" err="1">
              <a:latin typeface="Verdana" panose="020B0604030504040204" pitchFamily="34" charset="0"/>
              <a:ea typeface="Verdana" panose="020B0604030504040204" pitchFamily="34" charset="0"/>
            </a:rPr>
            <a:t>Daem</a:t>
          </a:r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 Scholarship</a:t>
          </a:r>
        </a:p>
      </dgm:t>
    </dgm:pt>
    <dgm:pt modelId="{519BC2AD-7D32-4A39-9BC6-9EDD3FAC60C4}" type="parTrans" cxnId="{D6CC8F15-7F7C-4166-9E3E-5D18A839410A}">
      <dgm:prSet/>
      <dgm:spPr/>
      <dgm:t>
        <a:bodyPr/>
        <a:lstStyle/>
        <a:p>
          <a:endParaRPr lang="en-US"/>
        </a:p>
      </dgm:t>
    </dgm:pt>
    <dgm:pt modelId="{3C3DE15B-0184-4C00-BC0E-6D151D01BEFA}" type="sibTrans" cxnId="{D6CC8F15-7F7C-4166-9E3E-5D18A839410A}">
      <dgm:prSet/>
      <dgm:spPr/>
      <dgm:t>
        <a:bodyPr/>
        <a:lstStyle/>
        <a:p>
          <a:endParaRPr lang="en-US"/>
        </a:p>
      </dgm:t>
    </dgm:pt>
    <dgm:pt modelId="{51CFD20E-26B8-4F41-B5C2-0427266A785A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100% scholarship</a:t>
          </a:r>
        </a:p>
      </dgm:t>
    </dgm:pt>
    <dgm:pt modelId="{EB6500BB-2779-4FB6-BE05-E5C52EF4CDCC}" type="parTrans" cxnId="{8E295410-CDA5-4B87-B915-2A75C3A25D2D}">
      <dgm:prSet/>
      <dgm:spPr/>
      <dgm:t>
        <a:bodyPr/>
        <a:lstStyle/>
        <a:p>
          <a:endParaRPr lang="en-US"/>
        </a:p>
      </dgm:t>
    </dgm:pt>
    <dgm:pt modelId="{0FC47D6E-B5ED-49BE-B679-A76ABC86CC84}" type="sibTrans" cxnId="{8E295410-CDA5-4B87-B915-2A75C3A25D2D}">
      <dgm:prSet/>
      <dgm:spPr/>
      <dgm:t>
        <a:bodyPr/>
        <a:lstStyle/>
        <a:p>
          <a:endParaRPr lang="en-US"/>
        </a:p>
      </dgm:t>
    </dgm:pt>
    <dgm:pt modelId="{9F81E997-02D3-4CF9-AEF8-A7F9C7351615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Offered in partnership with the Embassy of India, UAE</a:t>
          </a:r>
        </a:p>
      </dgm:t>
    </dgm:pt>
    <dgm:pt modelId="{7C00BED4-EF31-4F0A-974C-78C7878BEE92}" type="parTrans" cxnId="{E5C39545-D9AC-4D31-A26B-2ECD7836C562}">
      <dgm:prSet/>
      <dgm:spPr/>
      <dgm:t>
        <a:bodyPr/>
        <a:lstStyle/>
        <a:p>
          <a:endParaRPr lang="en-US"/>
        </a:p>
      </dgm:t>
    </dgm:pt>
    <dgm:pt modelId="{0165A46D-A416-4D7C-B27F-612F77E5E2CB}" type="sibTrans" cxnId="{E5C39545-D9AC-4D31-A26B-2ECD7836C562}">
      <dgm:prSet/>
      <dgm:spPr/>
      <dgm:t>
        <a:bodyPr/>
        <a:lstStyle/>
        <a:p>
          <a:endParaRPr lang="en-US"/>
        </a:p>
      </dgm:t>
    </dgm:pt>
    <dgm:pt modelId="{646E1B04-FE5D-4CB3-B563-A7919CB93797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Up to 100% special scholarship to students under financial distress</a:t>
          </a:r>
        </a:p>
      </dgm:t>
    </dgm:pt>
    <dgm:pt modelId="{0F5732C6-4625-4A14-9B5D-1729C2BB0DCD}" type="parTrans" cxnId="{D4A86E27-504B-4287-B452-A9B96403EF27}">
      <dgm:prSet/>
      <dgm:spPr/>
      <dgm:t>
        <a:bodyPr/>
        <a:lstStyle/>
        <a:p>
          <a:endParaRPr lang="en-US"/>
        </a:p>
      </dgm:t>
    </dgm:pt>
    <dgm:pt modelId="{83A153E2-3AFF-41D4-9835-AC1B758BF24E}" type="sibTrans" cxnId="{D4A86E27-504B-4287-B452-A9B96403EF27}">
      <dgm:prSet/>
      <dgm:spPr/>
      <dgm:t>
        <a:bodyPr/>
        <a:lstStyle/>
        <a:p>
          <a:endParaRPr lang="en-US"/>
        </a:p>
      </dgm:t>
    </dgm:pt>
    <dgm:pt modelId="{A2E83A4F-2EDD-461D-8D51-BA10C9CC061D}">
      <dgm:prSet phldrT="[Text]" custT="1"/>
      <dgm:spPr/>
      <dgm:t>
        <a:bodyPr/>
        <a:lstStyle/>
        <a:p>
          <a:r>
            <a:rPr lang="en-US" sz="1700" dirty="0">
              <a:latin typeface="Verdana" panose="020B0604030504040204" pitchFamily="34" charset="0"/>
              <a:ea typeface="Verdana" panose="020B0604030504040204" pitchFamily="34" charset="0"/>
            </a:rPr>
            <a:t>Alumni Scholarship</a:t>
          </a:r>
        </a:p>
      </dgm:t>
    </dgm:pt>
    <dgm:pt modelId="{C21EC146-9737-4FBE-A92D-BBCE18602987}" type="parTrans" cxnId="{149E27EA-E8C5-4138-BA62-CE7333E9C703}">
      <dgm:prSet/>
      <dgm:spPr/>
      <dgm:t>
        <a:bodyPr/>
        <a:lstStyle/>
        <a:p>
          <a:endParaRPr lang="en-US"/>
        </a:p>
      </dgm:t>
    </dgm:pt>
    <dgm:pt modelId="{51B22792-57D3-4C98-A739-A5BBA00998E1}" type="sibTrans" cxnId="{149E27EA-E8C5-4138-BA62-CE7333E9C703}">
      <dgm:prSet/>
      <dgm:spPr/>
      <dgm:t>
        <a:bodyPr/>
        <a:lstStyle/>
        <a:p>
          <a:endParaRPr lang="en-US"/>
        </a:p>
      </dgm:t>
    </dgm:pt>
    <dgm:pt modelId="{366A2A5F-FB01-4685-8C80-6D4DCD12B99F}">
      <dgm:prSet phldrT="[Text]" custT="1"/>
      <dgm:spPr/>
      <dgm:t>
        <a:bodyPr/>
        <a:lstStyle/>
        <a:p>
          <a:r>
            <a:rPr lang="en-US" sz="1200" dirty="0">
              <a:latin typeface="Verdana" panose="020B0604030504040204" pitchFamily="34" charset="0"/>
              <a:ea typeface="Verdana" panose="020B0604030504040204" pitchFamily="34" charset="0"/>
            </a:rPr>
            <a:t>Up to 25% scholarship for graduates of MAHE Dubai for their further study at MAHE Dubai </a:t>
          </a:r>
        </a:p>
      </dgm:t>
    </dgm:pt>
    <dgm:pt modelId="{156478DC-4E12-4713-B6D0-92CF328B5E99}" type="parTrans" cxnId="{B19A09D2-4944-4B91-91E2-26CDFA87269C}">
      <dgm:prSet/>
      <dgm:spPr/>
      <dgm:t>
        <a:bodyPr/>
        <a:lstStyle/>
        <a:p>
          <a:endParaRPr lang="en-US"/>
        </a:p>
      </dgm:t>
    </dgm:pt>
    <dgm:pt modelId="{017D61A7-5357-4702-96E1-954ADF9D66A9}" type="sibTrans" cxnId="{B19A09D2-4944-4B91-91E2-26CDFA87269C}">
      <dgm:prSet/>
      <dgm:spPr/>
      <dgm:t>
        <a:bodyPr/>
        <a:lstStyle/>
        <a:p>
          <a:endParaRPr lang="en-US"/>
        </a:p>
      </dgm:t>
    </dgm:pt>
    <dgm:pt modelId="{8E474E3E-9670-4511-A3A6-99ECA2C99B19}" type="pres">
      <dgm:prSet presAssocID="{DD5C5C8F-42ED-4D96-B8E0-E118E78DD3D3}" presName="Name0" presStyleCnt="0">
        <dgm:presLayoutVars>
          <dgm:dir/>
          <dgm:animLvl val="lvl"/>
          <dgm:resizeHandles val="exact"/>
        </dgm:presLayoutVars>
      </dgm:prSet>
      <dgm:spPr/>
    </dgm:pt>
    <dgm:pt modelId="{CFD0F131-69A6-4F04-83F4-BF34D4CA68F9}" type="pres">
      <dgm:prSet presAssocID="{F428C8A8-6628-4FDC-B3C8-9D0D823930E0}" presName="composite" presStyleCnt="0"/>
      <dgm:spPr/>
    </dgm:pt>
    <dgm:pt modelId="{37DBF349-5A0D-4C34-B078-EEDA30AEF697}" type="pres">
      <dgm:prSet presAssocID="{F428C8A8-6628-4FDC-B3C8-9D0D823930E0}" presName="parTx" presStyleLbl="alignNode1" presStyleIdx="0" presStyleCnt="6">
        <dgm:presLayoutVars>
          <dgm:chMax val="0"/>
          <dgm:chPref val="0"/>
          <dgm:bulletEnabled val="1"/>
        </dgm:presLayoutVars>
      </dgm:prSet>
      <dgm:spPr/>
    </dgm:pt>
    <dgm:pt modelId="{57AA64E6-82B5-4B7A-810F-D3041492F0EF}" type="pres">
      <dgm:prSet presAssocID="{F428C8A8-6628-4FDC-B3C8-9D0D823930E0}" presName="desTx" presStyleLbl="alignAccFollowNode1" presStyleIdx="0" presStyleCnt="6">
        <dgm:presLayoutVars>
          <dgm:bulletEnabled val="1"/>
        </dgm:presLayoutVars>
      </dgm:prSet>
      <dgm:spPr/>
    </dgm:pt>
    <dgm:pt modelId="{428C9974-6EE8-45B6-9F9E-AEFEE3D42777}" type="pres">
      <dgm:prSet presAssocID="{3AE19A48-06D1-4423-B033-6FFADB2AFD03}" presName="space" presStyleCnt="0"/>
      <dgm:spPr/>
    </dgm:pt>
    <dgm:pt modelId="{9E60605C-FC76-4D85-B045-4AE0098CDD3F}" type="pres">
      <dgm:prSet presAssocID="{AC74CAE3-AAFA-46C2-B6B3-1C798C7BBA28}" presName="composite" presStyleCnt="0"/>
      <dgm:spPr/>
    </dgm:pt>
    <dgm:pt modelId="{94DE2239-2231-4470-994C-994ECFF1ED82}" type="pres">
      <dgm:prSet presAssocID="{AC74CAE3-AAFA-46C2-B6B3-1C798C7BBA28}" presName="parTx" presStyleLbl="alignNode1" presStyleIdx="1" presStyleCnt="6">
        <dgm:presLayoutVars>
          <dgm:chMax val="0"/>
          <dgm:chPref val="0"/>
          <dgm:bulletEnabled val="1"/>
        </dgm:presLayoutVars>
      </dgm:prSet>
      <dgm:spPr/>
    </dgm:pt>
    <dgm:pt modelId="{73CE0BCD-A546-4D08-8BF7-675FADDB1F24}" type="pres">
      <dgm:prSet presAssocID="{AC74CAE3-AAFA-46C2-B6B3-1C798C7BBA28}" presName="desTx" presStyleLbl="alignAccFollowNode1" presStyleIdx="1" presStyleCnt="6">
        <dgm:presLayoutVars>
          <dgm:bulletEnabled val="1"/>
        </dgm:presLayoutVars>
      </dgm:prSet>
      <dgm:spPr/>
    </dgm:pt>
    <dgm:pt modelId="{2616F23F-E07C-48AB-8466-71D804B24329}" type="pres">
      <dgm:prSet presAssocID="{FB6CC156-8762-4485-B0F7-D2D2C8BCA984}" presName="space" presStyleCnt="0"/>
      <dgm:spPr/>
    </dgm:pt>
    <dgm:pt modelId="{1EEAECFA-A3C4-4798-A133-1161273C3AD7}" type="pres">
      <dgm:prSet presAssocID="{43D61C60-95B4-4AAB-BA98-7BB4ADAEF9C1}" presName="composite" presStyleCnt="0"/>
      <dgm:spPr/>
    </dgm:pt>
    <dgm:pt modelId="{F532F4FA-3D36-4084-B4EE-B9BA12D2B335}" type="pres">
      <dgm:prSet presAssocID="{43D61C60-95B4-4AAB-BA98-7BB4ADAEF9C1}" presName="parTx" presStyleLbl="alignNode1" presStyleIdx="2" presStyleCnt="6">
        <dgm:presLayoutVars>
          <dgm:chMax val="0"/>
          <dgm:chPref val="0"/>
          <dgm:bulletEnabled val="1"/>
        </dgm:presLayoutVars>
      </dgm:prSet>
      <dgm:spPr/>
    </dgm:pt>
    <dgm:pt modelId="{8A7CF6C4-280F-47B9-9724-FAD4C36C3DF9}" type="pres">
      <dgm:prSet presAssocID="{43D61C60-95B4-4AAB-BA98-7BB4ADAEF9C1}" presName="desTx" presStyleLbl="alignAccFollowNode1" presStyleIdx="2" presStyleCnt="6">
        <dgm:presLayoutVars>
          <dgm:bulletEnabled val="1"/>
        </dgm:presLayoutVars>
      </dgm:prSet>
      <dgm:spPr/>
    </dgm:pt>
    <dgm:pt modelId="{BFA0C943-D6C9-45FF-B177-30C1D608DF85}" type="pres">
      <dgm:prSet presAssocID="{8CAE9F48-E948-47D1-8557-721E09E7983E}" presName="space" presStyleCnt="0"/>
      <dgm:spPr/>
    </dgm:pt>
    <dgm:pt modelId="{EF823973-419B-4F3A-93B3-545A76A841E0}" type="pres">
      <dgm:prSet presAssocID="{B761C33C-B84E-46B0-8FB8-8721713A7D4C}" presName="composite" presStyleCnt="0"/>
      <dgm:spPr/>
    </dgm:pt>
    <dgm:pt modelId="{B8AB28FE-A2EA-49D2-935C-3940EC339E83}" type="pres">
      <dgm:prSet presAssocID="{B761C33C-B84E-46B0-8FB8-8721713A7D4C}" presName="parTx" presStyleLbl="alignNode1" presStyleIdx="3" presStyleCnt="6">
        <dgm:presLayoutVars>
          <dgm:chMax val="0"/>
          <dgm:chPref val="0"/>
          <dgm:bulletEnabled val="1"/>
        </dgm:presLayoutVars>
      </dgm:prSet>
      <dgm:spPr/>
    </dgm:pt>
    <dgm:pt modelId="{46471424-000E-4E9C-B9C6-875AA7797D8B}" type="pres">
      <dgm:prSet presAssocID="{B761C33C-B84E-46B0-8FB8-8721713A7D4C}" presName="desTx" presStyleLbl="alignAccFollowNode1" presStyleIdx="3" presStyleCnt="6">
        <dgm:presLayoutVars>
          <dgm:bulletEnabled val="1"/>
        </dgm:presLayoutVars>
      </dgm:prSet>
      <dgm:spPr/>
    </dgm:pt>
    <dgm:pt modelId="{180AB7C4-4740-4484-86F4-83C09AF66253}" type="pres">
      <dgm:prSet presAssocID="{AE727B6F-A379-4D3C-9707-6AFDF9AFB351}" presName="space" presStyleCnt="0"/>
      <dgm:spPr/>
    </dgm:pt>
    <dgm:pt modelId="{CD816222-0BF6-42E8-A965-27CAAEC21884}" type="pres">
      <dgm:prSet presAssocID="{3C9592D3-B292-4267-BEDD-C52E2A2ED19C}" presName="composite" presStyleCnt="0"/>
      <dgm:spPr/>
    </dgm:pt>
    <dgm:pt modelId="{41931178-039A-459F-BBCB-05AD6951060E}" type="pres">
      <dgm:prSet presAssocID="{3C9592D3-B292-4267-BEDD-C52E2A2ED19C}" presName="parTx" presStyleLbl="alignNode1" presStyleIdx="4" presStyleCnt="6">
        <dgm:presLayoutVars>
          <dgm:chMax val="0"/>
          <dgm:chPref val="0"/>
          <dgm:bulletEnabled val="1"/>
        </dgm:presLayoutVars>
      </dgm:prSet>
      <dgm:spPr/>
    </dgm:pt>
    <dgm:pt modelId="{A54EE570-9864-42DA-83E1-6395EAD8FB92}" type="pres">
      <dgm:prSet presAssocID="{3C9592D3-B292-4267-BEDD-C52E2A2ED19C}" presName="desTx" presStyleLbl="alignAccFollowNode1" presStyleIdx="4" presStyleCnt="6">
        <dgm:presLayoutVars>
          <dgm:bulletEnabled val="1"/>
        </dgm:presLayoutVars>
      </dgm:prSet>
      <dgm:spPr/>
    </dgm:pt>
    <dgm:pt modelId="{BDEF0D67-996A-4B6C-B421-D4300FEF94BA}" type="pres">
      <dgm:prSet presAssocID="{3C3DE15B-0184-4C00-BC0E-6D151D01BEFA}" presName="space" presStyleCnt="0"/>
      <dgm:spPr/>
    </dgm:pt>
    <dgm:pt modelId="{1D684A33-E7E5-4648-AD5F-47F2B76CD0F1}" type="pres">
      <dgm:prSet presAssocID="{A2E83A4F-2EDD-461D-8D51-BA10C9CC061D}" presName="composite" presStyleCnt="0"/>
      <dgm:spPr/>
    </dgm:pt>
    <dgm:pt modelId="{3E43624E-D4A6-46A2-8F84-C08F240D96AF}" type="pres">
      <dgm:prSet presAssocID="{A2E83A4F-2EDD-461D-8D51-BA10C9CC061D}" presName="parTx" presStyleLbl="alignNode1" presStyleIdx="5" presStyleCnt="6">
        <dgm:presLayoutVars>
          <dgm:chMax val="0"/>
          <dgm:chPref val="0"/>
          <dgm:bulletEnabled val="1"/>
        </dgm:presLayoutVars>
      </dgm:prSet>
      <dgm:spPr/>
    </dgm:pt>
    <dgm:pt modelId="{3940EFBA-027F-4210-9511-4DE21EF15ED3}" type="pres">
      <dgm:prSet presAssocID="{A2E83A4F-2EDD-461D-8D51-BA10C9CC061D}" presName="desTx" presStyleLbl="alignAccFollowNode1" presStyleIdx="5" presStyleCnt="6">
        <dgm:presLayoutVars>
          <dgm:bulletEnabled val="1"/>
        </dgm:presLayoutVars>
      </dgm:prSet>
      <dgm:spPr/>
    </dgm:pt>
  </dgm:ptLst>
  <dgm:cxnLst>
    <dgm:cxn modelId="{883C6F07-6717-478D-BCA6-58D575B8FF58}" type="presOf" srcId="{51CFD20E-26B8-4F41-B5C2-0427266A785A}" destId="{46471424-000E-4E9C-B9C6-875AA7797D8B}" srcOrd="0" destOrd="0" presId="urn:microsoft.com/office/officeart/2005/8/layout/hList1"/>
    <dgm:cxn modelId="{E1783710-C093-445A-886B-E98138B0FA5C}" type="presOf" srcId="{43D61C60-95B4-4AAB-BA98-7BB4ADAEF9C1}" destId="{F532F4FA-3D36-4084-B4EE-B9BA12D2B335}" srcOrd="0" destOrd="0" presId="urn:microsoft.com/office/officeart/2005/8/layout/hList1"/>
    <dgm:cxn modelId="{8E295410-CDA5-4B87-B915-2A75C3A25D2D}" srcId="{B761C33C-B84E-46B0-8FB8-8721713A7D4C}" destId="{51CFD20E-26B8-4F41-B5C2-0427266A785A}" srcOrd="0" destOrd="0" parTransId="{EB6500BB-2779-4FB6-BE05-E5C52EF4CDCC}" sibTransId="{0FC47D6E-B5ED-49BE-B679-A76ABC86CC84}"/>
    <dgm:cxn modelId="{D6CC8F15-7F7C-4166-9E3E-5D18A839410A}" srcId="{DD5C5C8F-42ED-4D96-B8E0-E118E78DD3D3}" destId="{3C9592D3-B292-4267-BEDD-C52E2A2ED19C}" srcOrd="4" destOrd="0" parTransId="{519BC2AD-7D32-4A39-9BC6-9EDD3FAC60C4}" sibTransId="{3C3DE15B-0184-4C00-BC0E-6D151D01BEFA}"/>
    <dgm:cxn modelId="{E433E218-7B64-4233-A5B3-AF3CF42176BB}" type="presOf" srcId="{F428C8A8-6628-4FDC-B3C8-9D0D823930E0}" destId="{37DBF349-5A0D-4C34-B078-EEDA30AEF697}" srcOrd="0" destOrd="0" presId="urn:microsoft.com/office/officeart/2005/8/layout/hList1"/>
    <dgm:cxn modelId="{5D013F1C-B985-4CFA-B256-110342D015E8}" type="presOf" srcId="{646E1B04-FE5D-4CB3-B563-A7919CB93797}" destId="{A54EE570-9864-42DA-83E1-6395EAD8FB92}" srcOrd="0" destOrd="0" presId="urn:microsoft.com/office/officeart/2005/8/layout/hList1"/>
    <dgm:cxn modelId="{C7AEFE22-163B-449C-9CB8-E0FDBDA1510B}" srcId="{AC74CAE3-AAFA-46C2-B6B3-1C798C7BBA28}" destId="{977B011D-7383-4F5F-B3BF-585FBBE8B6AD}" srcOrd="0" destOrd="0" parTransId="{555F3C85-5599-4BE9-AF19-39F0797AE16A}" sibTransId="{05C21225-08C0-43F6-9F08-68C283DB14E2}"/>
    <dgm:cxn modelId="{D4A86E27-504B-4287-B452-A9B96403EF27}" srcId="{3C9592D3-B292-4267-BEDD-C52E2A2ED19C}" destId="{646E1B04-FE5D-4CB3-B563-A7919CB93797}" srcOrd="0" destOrd="0" parTransId="{0F5732C6-4625-4A14-9B5D-1729C2BB0DCD}" sibTransId="{83A153E2-3AFF-41D4-9835-AC1B758BF24E}"/>
    <dgm:cxn modelId="{6354CF29-F402-4F4B-8001-AD775D2621B1}" type="presOf" srcId="{B761C33C-B84E-46B0-8FB8-8721713A7D4C}" destId="{B8AB28FE-A2EA-49D2-935C-3940EC339E83}" srcOrd="0" destOrd="0" presId="urn:microsoft.com/office/officeart/2005/8/layout/hList1"/>
    <dgm:cxn modelId="{F64A4C2D-BA0B-4307-BBAD-BC3A03DE0997}" type="presOf" srcId="{A2E83A4F-2EDD-461D-8D51-BA10C9CC061D}" destId="{3E43624E-D4A6-46A2-8F84-C08F240D96AF}" srcOrd="0" destOrd="0" presId="urn:microsoft.com/office/officeart/2005/8/layout/hList1"/>
    <dgm:cxn modelId="{8DC06236-1529-400F-BA71-7D0A5647D314}" type="presOf" srcId="{DD5C5C8F-42ED-4D96-B8E0-E118E78DD3D3}" destId="{8E474E3E-9670-4511-A3A6-99ECA2C99B19}" srcOrd="0" destOrd="0" presId="urn:microsoft.com/office/officeart/2005/8/layout/hList1"/>
    <dgm:cxn modelId="{16B3D93A-CA05-477A-8C28-82294582783F}" srcId="{DD5C5C8F-42ED-4D96-B8E0-E118E78DD3D3}" destId="{F428C8A8-6628-4FDC-B3C8-9D0D823930E0}" srcOrd="0" destOrd="0" parTransId="{8CA5EC5A-27D4-4A34-9E59-25A773D85E4A}" sibTransId="{3AE19A48-06D1-4423-B033-6FFADB2AFD03}"/>
    <dgm:cxn modelId="{E5C39545-D9AC-4D31-A26B-2ECD7836C562}" srcId="{B761C33C-B84E-46B0-8FB8-8721713A7D4C}" destId="{9F81E997-02D3-4CF9-AEF8-A7F9C7351615}" srcOrd="1" destOrd="0" parTransId="{7C00BED4-EF31-4F0A-974C-78C7878BEE92}" sibTransId="{0165A46D-A416-4D7C-B27F-612F77E5E2CB}"/>
    <dgm:cxn modelId="{EF08CB5A-2358-4DC1-BDB6-0502E5902EA2}" srcId="{DD5C5C8F-42ED-4D96-B8E0-E118E78DD3D3}" destId="{43D61C60-95B4-4AAB-BA98-7BB4ADAEF9C1}" srcOrd="2" destOrd="0" parTransId="{2A392493-29FB-4DFE-8A0F-C3259030E295}" sibTransId="{8CAE9F48-E948-47D1-8557-721E09E7983E}"/>
    <dgm:cxn modelId="{82568C82-DF63-4148-8F7B-B2A18CE9AC3D}" srcId="{43D61C60-95B4-4AAB-BA98-7BB4ADAEF9C1}" destId="{3636AD2E-AB45-49DD-99CF-8B4C49D0330E}" srcOrd="0" destOrd="0" parTransId="{54349DD0-358F-432B-BD73-81D6C34C3EE2}" sibTransId="{A1DDAA0B-845C-4EA9-8331-D748FE60AB1F}"/>
    <dgm:cxn modelId="{14476289-9925-445E-BAA5-C26524AADDBA}" type="presOf" srcId="{9F81E997-02D3-4CF9-AEF8-A7F9C7351615}" destId="{46471424-000E-4E9C-B9C6-875AA7797D8B}" srcOrd="0" destOrd="1" presId="urn:microsoft.com/office/officeart/2005/8/layout/hList1"/>
    <dgm:cxn modelId="{2624689A-8A8D-406A-A254-988BE1C4E476}" type="presOf" srcId="{AC74CAE3-AAFA-46C2-B6B3-1C798C7BBA28}" destId="{94DE2239-2231-4470-994C-994ECFF1ED82}" srcOrd="0" destOrd="0" presId="urn:microsoft.com/office/officeart/2005/8/layout/hList1"/>
    <dgm:cxn modelId="{22BC0BA4-DE73-4B89-9CE6-849316610B43}" type="presOf" srcId="{3C9592D3-B292-4267-BEDD-C52E2A2ED19C}" destId="{41931178-039A-459F-BBCB-05AD6951060E}" srcOrd="0" destOrd="0" presId="urn:microsoft.com/office/officeart/2005/8/layout/hList1"/>
    <dgm:cxn modelId="{7A61C6AC-5D6E-4C7E-ACF3-10CADCA66815}" type="presOf" srcId="{977B011D-7383-4F5F-B3BF-585FBBE8B6AD}" destId="{73CE0BCD-A546-4D08-8BF7-675FADDB1F24}" srcOrd="0" destOrd="0" presId="urn:microsoft.com/office/officeart/2005/8/layout/hList1"/>
    <dgm:cxn modelId="{444405B5-F1EB-4592-B41B-70C8EEB90446}" type="presOf" srcId="{366A2A5F-FB01-4685-8C80-6D4DCD12B99F}" destId="{3940EFBA-027F-4210-9511-4DE21EF15ED3}" srcOrd="0" destOrd="0" presId="urn:microsoft.com/office/officeart/2005/8/layout/hList1"/>
    <dgm:cxn modelId="{82BA50C8-6C6E-4FC7-AF06-EC0ABC8553B1}" srcId="{F428C8A8-6628-4FDC-B3C8-9D0D823930E0}" destId="{690DEE0B-A543-4E5F-AADA-9170AD00C3AB}" srcOrd="0" destOrd="0" parTransId="{2B7A2031-AF76-48FE-BFD3-E03E946E42FC}" sibTransId="{A116966F-1003-4090-8516-0BBA8B457623}"/>
    <dgm:cxn modelId="{4AAFD0CF-2528-44FE-A298-8A3435639578}" type="presOf" srcId="{690DEE0B-A543-4E5F-AADA-9170AD00C3AB}" destId="{57AA64E6-82B5-4B7A-810F-D3041492F0EF}" srcOrd="0" destOrd="0" presId="urn:microsoft.com/office/officeart/2005/8/layout/hList1"/>
    <dgm:cxn modelId="{B19A09D2-4944-4B91-91E2-26CDFA87269C}" srcId="{A2E83A4F-2EDD-461D-8D51-BA10C9CC061D}" destId="{366A2A5F-FB01-4685-8C80-6D4DCD12B99F}" srcOrd="0" destOrd="0" parTransId="{156478DC-4E12-4713-B6D0-92CF328B5E99}" sibTransId="{017D61A7-5357-4702-96E1-954ADF9D66A9}"/>
    <dgm:cxn modelId="{152FF8D6-24F4-4D2C-A624-99D83B591F26}" type="presOf" srcId="{3636AD2E-AB45-49DD-99CF-8B4C49D0330E}" destId="{8A7CF6C4-280F-47B9-9724-FAD4C36C3DF9}" srcOrd="0" destOrd="0" presId="urn:microsoft.com/office/officeart/2005/8/layout/hList1"/>
    <dgm:cxn modelId="{149E27EA-E8C5-4138-BA62-CE7333E9C703}" srcId="{DD5C5C8F-42ED-4D96-B8E0-E118E78DD3D3}" destId="{A2E83A4F-2EDD-461D-8D51-BA10C9CC061D}" srcOrd="5" destOrd="0" parTransId="{C21EC146-9737-4FBE-A92D-BBCE18602987}" sibTransId="{51B22792-57D3-4C98-A739-A5BBA00998E1}"/>
    <dgm:cxn modelId="{272623F2-1461-431E-BBC5-CCE28A375DBF}" srcId="{DD5C5C8F-42ED-4D96-B8E0-E118E78DD3D3}" destId="{AC74CAE3-AAFA-46C2-B6B3-1C798C7BBA28}" srcOrd="1" destOrd="0" parTransId="{027BDEAF-C09A-4477-AC0D-43B3E6E33648}" sibTransId="{FB6CC156-8762-4485-B0F7-D2D2C8BCA984}"/>
    <dgm:cxn modelId="{23D75AF2-BDA3-4815-8075-6DFBFD3C7D17}" srcId="{DD5C5C8F-42ED-4D96-B8E0-E118E78DD3D3}" destId="{B761C33C-B84E-46B0-8FB8-8721713A7D4C}" srcOrd="3" destOrd="0" parTransId="{3861F844-0529-4FE4-B655-00832643B882}" sibTransId="{AE727B6F-A379-4D3C-9707-6AFDF9AFB351}"/>
    <dgm:cxn modelId="{378BCAE9-91B3-4812-9D4C-CEB6E2497E56}" type="presParOf" srcId="{8E474E3E-9670-4511-A3A6-99ECA2C99B19}" destId="{CFD0F131-69A6-4F04-83F4-BF34D4CA68F9}" srcOrd="0" destOrd="0" presId="urn:microsoft.com/office/officeart/2005/8/layout/hList1"/>
    <dgm:cxn modelId="{07E9DDC9-1ACD-4CF0-A046-501EA5AE2882}" type="presParOf" srcId="{CFD0F131-69A6-4F04-83F4-BF34D4CA68F9}" destId="{37DBF349-5A0D-4C34-B078-EEDA30AEF697}" srcOrd="0" destOrd="0" presId="urn:microsoft.com/office/officeart/2005/8/layout/hList1"/>
    <dgm:cxn modelId="{3275238E-C063-43C2-BBB0-4F282BCC7CAD}" type="presParOf" srcId="{CFD0F131-69A6-4F04-83F4-BF34D4CA68F9}" destId="{57AA64E6-82B5-4B7A-810F-D3041492F0EF}" srcOrd="1" destOrd="0" presId="urn:microsoft.com/office/officeart/2005/8/layout/hList1"/>
    <dgm:cxn modelId="{D70ADF2C-5460-433A-A388-4288AD6C3D94}" type="presParOf" srcId="{8E474E3E-9670-4511-A3A6-99ECA2C99B19}" destId="{428C9974-6EE8-45B6-9F9E-AEFEE3D42777}" srcOrd="1" destOrd="0" presId="urn:microsoft.com/office/officeart/2005/8/layout/hList1"/>
    <dgm:cxn modelId="{B7064ED6-8186-4B37-989B-4ADD03292093}" type="presParOf" srcId="{8E474E3E-9670-4511-A3A6-99ECA2C99B19}" destId="{9E60605C-FC76-4D85-B045-4AE0098CDD3F}" srcOrd="2" destOrd="0" presId="urn:microsoft.com/office/officeart/2005/8/layout/hList1"/>
    <dgm:cxn modelId="{89D9FE9C-C15D-44B9-82A0-D14241CA6535}" type="presParOf" srcId="{9E60605C-FC76-4D85-B045-4AE0098CDD3F}" destId="{94DE2239-2231-4470-994C-994ECFF1ED82}" srcOrd="0" destOrd="0" presId="urn:microsoft.com/office/officeart/2005/8/layout/hList1"/>
    <dgm:cxn modelId="{D91253F9-D181-4A4F-A33C-B1D20E9D39EE}" type="presParOf" srcId="{9E60605C-FC76-4D85-B045-4AE0098CDD3F}" destId="{73CE0BCD-A546-4D08-8BF7-675FADDB1F24}" srcOrd="1" destOrd="0" presId="urn:microsoft.com/office/officeart/2005/8/layout/hList1"/>
    <dgm:cxn modelId="{FB8623B6-CB56-4388-A5D9-E3E22A665685}" type="presParOf" srcId="{8E474E3E-9670-4511-A3A6-99ECA2C99B19}" destId="{2616F23F-E07C-48AB-8466-71D804B24329}" srcOrd="3" destOrd="0" presId="urn:microsoft.com/office/officeart/2005/8/layout/hList1"/>
    <dgm:cxn modelId="{E558F305-EC5B-436E-9BFD-8EA743DA2794}" type="presParOf" srcId="{8E474E3E-9670-4511-A3A6-99ECA2C99B19}" destId="{1EEAECFA-A3C4-4798-A133-1161273C3AD7}" srcOrd="4" destOrd="0" presId="urn:microsoft.com/office/officeart/2005/8/layout/hList1"/>
    <dgm:cxn modelId="{03CC6CFC-191E-4CE6-A7D9-4D6FAA9B03F1}" type="presParOf" srcId="{1EEAECFA-A3C4-4798-A133-1161273C3AD7}" destId="{F532F4FA-3D36-4084-B4EE-B9BA12D2B335}" srcOrd="0" destOrd="0" presId="urn:microsoft.com/office/officeart/2005/8/layout/hList1"/>
    <dgm:cxn modelId="{588AA472-DA58-4A5F-BB41-10EF4A0ADC14}" type="presParOf" srcId="{1EEAECFA-A3C4-4798-A133-1161273C3AD7}" destId="{8A7CF6C4-280F-47B9-9724-FAD4C36C3DF9}" srcOrd="1" destOrd="0" presId="urn:microsoft.com/office/officeart/2005/8/layout/hList1"/>
    <dgm:cxn modelId="{CF4ABA25-DB6D-4062-86F7-63D5A31EF77C}" type="presParOf" srcId="{8E474E3E-9670-4511-A3A6-99ECA2C99B19}" destId="{BFA0C943-D6C9-45FF-B177-30C1D608DF85}" srcOrd="5" destOrd="0" presId="urn:microsoft.com/office/officeart/2005/8/layout/hList1"/>
    <dgm:cxn modelId="{615D9B07-3C3C-4036-BA7A-4A8939E19163}" type="presParOf" srcId="{8E474E3E-9670-4511-A3A6-99ECA2C99B19}" destId="{EF823973-419B-4F3A-93B3-545A76A841E0}" srcOrd="6" destOrd="0" presId="urn:microsoft.com/office/officeart/2005/8/layout/hList1"/>
    <dgm:cxn modelId="{B335471C-33AC-42B0-B32C-6D595B995C8F}" type="presParOf" srcId="{EF823973-419B-4F3A-93B3-545A76A841E0}" destId="{B8AB28FE-A2EA-49D2-935C-3940EC339E83}" srcOrd="0" destOrd="0" presId="urn:microsoft.com/office/officeart/2005/8/layout/hList1"/>
    <dgm:cxn modelId="{08EC7F0F-1CD7-41CF-A591-831A86313C03}" type="presParOf" srcId="{EF823973-419B-4F3A-93B3-545A76A841E0}" destId="{46471424-000E-4E9C-B9C6-875AA7797D8B}" srcOrd="1" destOrd="0" presId="urn:microsoft.com/office/officeart/2005/8/layout/hList1"/>
    <dgm:cxn modelId="{6CEB50CC-D14F-4ADA-8CD8-488762CDB15E}" type="presParOf" srcId="{8E474E3E-9670-4511-A3A6-99ECA2C99B19}" destId="{180AB7C4-4740-4484-86F4-83C09AF66253}" srcOrd="7" destOrd="0" presId="urn:microsoft.com/office/officeart/2005/8/layout/hList1"/>
    <dgm:cxn modelId="{CC17B15A-75DC-4C31-823F-E58FD58E4918}" type="presParOf" srcId="{8E474E3E-9670-4511-A3A6-99ECA2C99B19}" destId="{CD816222-0BF6-42E8-A965-27CAAEC21884}" srcOrd="8" destOrd="0" presId="urn:microsoft.com/office/officeart/2005/8/layout/hList1"/>
    <dgm:cxn modelId="{1DE6EA02-17B0-495D-A634-B95991667B9B}" type="presParOf" srcId="{CD816222-0BF6-42E8-A965-27CAAEC21884}" destId="{41931178-039A-459F-BBCB-05AD6951060E}" srcOrd="0" destOrd="0" presId="urn:microsoft.com/office/officeart/2005/8/layout/hList1"/>
    <dgm:cxn modelId="{190F512A-80DD-45A4-9269-80B8BBCE30D1}" type="presParOf" srcId="{CD816222-0BF6-42E8-A965-27CAAEC21884}" destId="{A54EE570-9864-42DA-83E1-6395EAD8FB92}" srcOrd="1" destOrd="0" presId="urn:microsoft.com/office/officeart/2005/8/layout/hList1"/>
    <dgm:cxn modelId="{C4F6BC58-F0FC-4FFA-8C21-F0D855C8655B}" type="presParOf" srcId="{8E474E3E-9670-4511-A3A6-99ECA2C99B19}" destId="{BDEF0D67-996A-4B6C-B421-D4300FEF94BA}" srcOrd="9" destOrd="0" presId="urn:microsoft.com/office/officeart/2005/8/layout/hList1"/>
    <dgm:cxn modelId="{23A7F223-95F9-4AEA-825A-002A74653093}" type="presParOf" srcId="{8E474E3E-9670-4511-A3A6-99ECA2C99B19}" destId="{1D684A33-E7E5-4648-AD5F-47F2B76CD0F1}" srcOrd="10" destOrd="0" presId="urn:microsoft.com/office/officeart/2005/8/layout/hList1"/>
    <dgm:cxn modelId="{EBB06B5C-6D1F-4E17-BAE4-8FC3D4F1A61C}" type="presParOf" srcId="{1D684A33-E7E5-4648-AD5F-47F2B76CD0F1}" destId="{3E43624E-D4A6-46A2-8F84-C08F240D96AF}" srcOrd="0" destOrd="0" presId="urn:microsoft.com/office/officeart/2005/8/layout/hList1"/>
    <dgm:cxn modelId="{69994223-B55B-45CD-BFC0-68858453B46D}" type="presParOf" srcId="{1D684A33-E7E5-4648-AD5F-47F2B76CD0F1}" destId="{3940EFBA-027F-4210-9511-4DE21EF15ED3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A465C96-83DB-45D2-83A2-FA682AD17DD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FB4DCE-9C6B-4483-A224-DAA78DB2ABC9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MANIPAL UNIVERSITY JAIPUR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FB8740-2E86-464D-A52B-A99ECB814705}" type="parTrans" cxnId="{CCCCB9BA-7731-48AE-BE12-23F8B697C5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C9A9DF-1639-47D2-8677-7CD4E6127173}" type="sibTrans" cxnId="{CCCCB9BA-7731-48AE-BE12-23F8B697C5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99068D-27D7-4D5B-8A4C-B8481CF5B905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Jaipur, Rajasthan</a:t>
          </a:r>
        </a:p>
      </dgm:t>
    </dgm:pt>
    <dgm:pt modelId="{D7869703-9523-4E50-8395-F0CC5B90BB24}" type="parTrans" cxnId="{216ACC2F-FDC4-493D-9C63-2E71CAE2B23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E73B4C3-9FF6-4FAC-A057-388772749D3C}" type="sibTrans" cxnId="{216ACC2F-FDC4-493D-9C63-2E71CAE2B23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8187DE-B16E-4690-A6D0-F0FA18173F0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>
              <a:latin typeface="Verdana" panose="020B0604030504040204" pitchFamily="34" charset="0"/>
              <a:ea typeface="Verdana" panose="020B0604030504040204" pitchFamily="34" charset="0"/>
            </a:rPr>
            <a:t>A Public Private Partnership with the State of Rajasthan</a:t>
          </a:r>
        </a:p>
      </dgm:t>
    </dgm:pt>
    <dgm:pt modelId="{051472D5-B271-4763-B346-F8F6575AB10B}" type="parTrans" cxnId="{B4CEB191-8BC1-419D-82D0-0743D143310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C23BDA-73ED-45D0-B270-1E0B9E52FAF3}" type="sibTrans" cxnId="{B4CEB191-8BC1-419D-82D0-0743D143310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D26BE5-D185-4A35-86CB-EC1EA702F68B}" type="pres">
      <dgm:prSet presAssocID="{3A465C96-83DB-45D2-83A2-FA682AD17DD3}" presName="linear" presStyleCnt="0">
        <dgm:presLayoutVars>
          <dgm:animLvl val="lvl"/>
          <dgm:resizeHandles val="exact"/>
        </dgm:presLayoutVars>
      </dgm:prSet>
      <dgm:spPr/>
    </dgm:pt>
    <dgm:pt modelId="{B2C951C1-2EA1-40BF-95A0-BF111D78AE91}" type="pres">
      <dgm:prSet presAssocID="{A3FB4DCE-9C6B-4483-A224-DAA78DB2ABC9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99084345-77C0-4D22-B021-4DE3D0E81F4C}" type="pres">
      <dgm:prSet presAssocID="{ADC9A9DF-1639-47D2-8677-7CD4E6127173}" presName="spacer" presStyleCnt="0"/>
      <dgm:spPr/>
    </dgm:pt>
    <dgm:pt modelId="{18CEDA53-7EB3-48DC-883A-0FC0FAC6AA16}" type="pres">
      <dgm:prSet presAssocID="{5699068D-27D7-4D5B-8A4C-B8481CF5B905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87D3289-3BCC-4473-B322-47B395897F1A}" type="pres">
      <dgm:prSet presAssocID="{3E73B4C3-9FF6-4FAC-A057-388772749D3C}" presName="spacer" presStyleCnt="0"/>
      <dgm:spPr/>
    </dgm:pt>
    <dgm:pt modelId="{E0108B62-A2BD-42B7-B269-BE8E15A2AAAB}" type="pres">
      <dgm:prSet presAssocID="{5C8187DE-B16E-4690-A6D0-F0FA18173F01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E116DD0A-FAEA-4364-A69C-C389B54E8D70}" type="presOf" srcId="{3A465C96-83DB-45D2-83A2-FA682AD17DD3}" destId="{CFD26BE5-D185-4A35-86CB-EC1EA702F68B}" srcOrd="0" destOrd="0" presId="urn:microsoft.com/office/officeart/2005/8/layout/vList2"/>
    <dgm:cxn modelId="{72FAE30F-B17A-4AC4-B2A6-C972AB72DDBF}" type="presOf" srcId="{5C8187DE-B16E-4690-A6D0-F0FA18173F01}" destId="{E0108B62-A2BD-42B7-B269-BE8E15A2AAAB}" srcOrd="0" destOrd="0" presId="urn:microsoft.com/office/officeart/2005/8/layout/vList2"/>
    <dgm:cxn modelId="{ED250F22-F995-4D9C-BEB0-53B120B45A36}" type="presOf" srcId="{A3FB4DCE-9C6B-4483-A224-DAA78DB2ABC9}" destId="{B2C951C1-2EA1-40BF-95A0-BF111D78AE91}" srcOrd="0" destOrd="0" presId="urn:microsoft.com/office/officeart/2005/8/layout/vList2"/>
    <dgm:cxn modelId="{216ACC2F-FDC4-493D-9C63-2E71CAE2B232}" srcId="{3A465C96-83DB-45D2-83A2-FA682AD17DD3}" destId="{5699068D-27D7-4D5B-8A4C-B8481CF5B905}" srcOrd="1" destOrd="0" parTransId="{D7869703-9523-4E50-8395-F0CC5B90BB24}" sibTransId="{3E73B4C3-9FF6-4FAC-A057-388772749D3C}"/>
    <dgm:cxn modelId="{FF9B3662-CD19-493A-81C9-D0D90E1FE46C}" type="presOf" srcId="{5699068D-27D7-4D5B-8A4C-B8481CF5B905}" destId="{18CEDA53-7EB3-48DC-883A-0FC0FAC6AA16}" srcOrd="0" destOrd="0" presId="urn:microsoft.com/office/officeart/2005/8/layout/vList2"/>
    <dgm:cxn modelId="{B4CEB191-8BC1-419D-82D0-0743D1433101}" srcId="{3A465C96-83DB-45D2-83A2-FA682AD17DD3}" destId="{5C8187DE-B16E-4690-A6D0-F0FA18173F01}" srcOrd="2" destOrd="0" parTransId="{051472D5-B271-4763-B346-F8F6575AB10B}" sibTransId="{3BC23BDA-73ED-45D0-B270-1E0B9E52FAF3}"/>
    <dgm:cxn modelId="{CCCCB9BA-7731-48AE-BE12-23F8B697C50B}" srcId="{3A465C96-83DB-45D2-83A2-FA682AD17DD3}" destId="{A3FB4DCE-9C6B-4483-A224-DAA78DB2ABC9}" srcOrd="0" destOrd="0" parTransId="{69FB8740-2E86-464D-A52B-A99ECB814705}" sibTransId="{ADC9A9DF-1639-47D2-8677-7CD4E6127173}"/>
    <dgm:cxn modelId="{C01F7121-1ED3-4741-98CC-828BB01A24E7}" type="presParOf" srcId="{CFD26BE5-D185-4A35-86CB-EC1EA702F68B}" destId="{B2C951C1-2EA1-40BF-95A0-BF111D78AE91}" srcOrd="0" destOrd="0" presId="urn:microsoft.com/office/officeart/2005/8/layout/vList2"/>
    <dgm:cxn modelId="{26CE94A1-BB48-4F85-BBCE-083113991BCE}" type="presParOf" srcId="{CFD26BE5-D185-4A35-86CB-EC1EA702F68B}" destId="{99084345-77C0-4D22-B021-4DE3D0E81F4C}" srcOrd="1" destOrd="0" presId="urn:microsoft.com/office/officeart/2005/8/layout/vList2"/>
    <dgm:cxn modelId="{459109BB-3C11-44C1-994C-84648D8E1413}" type="presParOf" srcId="{CFD26BE5-D185-4A35-86CB-EC1EA702F68B}" destId="{18CEDA53-7EB3-48DC-883A-0FC0FAC6AA16}" srcOrd="2" destOrd="0" presId="urn:microsoft.com/office/officeart/2005/8/layout/vList2"/>
    <dgm:cxn modelId="{13A761FD-BF9A-4059-A152-EB852CD22E17}" type="presParOf" srcId="{CFD26BE5-D185-4A35-86CB-EC1EA702F68B}" destId="{387D3289-3BCC-4473-B322-47B395897F1A}" srcOrd="3" destOrd="0" presId="urn:microsoft.com/office/officeart/2005/8/layout/vList2"/>
    <dgm:cxn modelId="{0002ABE9-32E3-49D1-9B32-352820D88FC5}" type="presParOf" srcId="{CFD26BE5-D185-4A35-86CB-EC1EA702F68B}" destId="{E0108B62-A2BD-42B7-B269-BE8E15A2AA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BF38CED-7E1B-4594-AF70-BDA9885C42A1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F4686A81-0B94-4407-9925-E6D178E4107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>
              <a:latin typeface="Verdana" panose="020B0604030504040204" pitchFamily="34" charset="0"/>
              <a:ea typeface="Verdana" panose="020B0604030504040204" pitchFamily="34" charset="0"/>
            </a:rPr>
            <a:t>SIKKIM MANIPAL UNIVERSITY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8F8ABE-28DB-4038-8B52-1D9590F82F19}" type="parTrans" cxnId="{7DBB5C65-4314-4C7C-8CE3-F11A5369A53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B70C57EF-B4FD-4C2D-8E31-B872752F1101}" type="sibTrans" cxnId="{7DBB5C65-4314-4C7C-8CE3-F11A5369A534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A9AF226-F674-465F-9518-5C724BEB220D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dirty="0" err="1">
              <a:latin typeface="Verdana" panose="020B0604030504040204" pitchFamily="34" charset="0"/>
              <a:ea typeface="Verdana" panose="020B0604030504040204" pitchFamily="34" charset="0"/>
            </a:rPr>
            <a:t>Gangtok</a:t>
          </a:r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, Sikkim</a:t>
          </a:r>
        </a:p>
      </dgm:t>
    </dgm:pt>
    <dgm:pt modelId="{28663036-9257-43AC-B89C-C3FFDCE4A5ED}" type="parTrans" cxnId="{63E7F494-8FBB-4053-899F-25C112F7613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F76C986D-BEEB-4B70-A36A-8674B6DF2768}" type="sibTrans" cxnId="{63E7F494-8FBB-4053-899F-25C112F7613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A501842-E71E-49B6-9DA0-14C6958556B0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dirty="0">
              <a:latin typeface="Verdana" panose="020B0604030504040204" pitchFamily="34" charset="0"/>
              <a:ea typeface="Verdana" panose="020B0604030504040204" pitchFamily="34" charset="0"/>
            </a:rPr>
            <a:t>A Public Private Partnership with the State of Sikkim</a:t>
          </a:r>
        </a:p>
      </dgm:t>
    </dgm:pt>
    <dgm:pt modelId="{9FE31542-AADF-416D-ABF2-FAE796B97672}" type="parTrans" cxnId="{FE3DCA0A-8830-4138-8FF9-86FF666DD8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9D6B1395-8678-4B1D-B07E-D15D20459EF5}" type="sibTrans" cxnId="{FE3DCA0A-8830-4138-8FF9-86FF666DD82D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EEA5ED6-169F-41A2-87EF-E2DF453CDFF4}" type="pres">
      <dgm:prSet presAssocID="{FBF38CED-7E1B-4594-AF70-BDA9885C42A1}" presName="linear" presStyleCnt="0">
        <dgm:presLayoutVars>
          <dgm:animLvl val="lvl"/>
          <dgm:resizeHandles val="exact"/>
        </dgm:presLayoutVars>
      </dgm:prSet>
      <dgm:spPr/>
    </dgm:pt>
    <dgm:pt modelId="{D58A3E14-36A8-4F23-94C1-58E5EE5A7A69}" type="pres">
      <dgm:prSet presAssocID="{F4686A81-0B94-4407-9925-E6D178E4107D}" presName="parentText" presStyleLbl="node1" presStyleIdx="0" presStyleCnt="3" custLinFactNeighborX="0" custLinFactNeighborY="-63038">
        <dgm:presLayoutVars>
          <dgm:chMax val="0"/>
          <dgm:bulletEnabled val="1"/>
        </dgm:presLayoutVars>
      </dgm:prSet>
      <dgm:spPr/>
    </dgm:pt>
    <dgm:pt modelId="{8063F5D1-F001-4F80-A9D2-0DB6A253A838}" type="pres">
      <dgm:prSet presAssocID="{B70C57EF-B4FD-4C2D-8E31-B872752F1101}" presName="spacer" presStyleCnt="0"/>
      <dgm:spPr/>
    </dgm:pt>
    <dgm:pt modelId="{EDE855DF-9C67-4173-A1D1-211371C55B4F}" type="pres">
      <dgm:prSet presAssocID="{5A9AF226-F674-465F-9518-5C724BEB220D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711421C8-8D43-4174-8D0C-35848B130882}" type="pres">
      <dgm:prSet presAssocID="{F76C986D-BEEB-4B70-A36A-8674B6DF2768}" presName="spacer" presStyleCnt="0"/>
      <dgm:spPr/>
    </dgm:pt>
    <dgm:pt modelId="{5FBAB4F3-6464-4885-95A2-7A0B1590FE34}" type="pres">
      <dgm:prSet presAssocID="{0A501842-E71E-49B6-9DA0-14C6958556B0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FE3DCA0A-8830-4138-8FF9-86FF666DD82D}" srcId="{FBF38CED-7E1B-4594-AF70-BDA9885C42A1}" destId="{0A501842-E71E-49B6-9DA0-14C6958556B0}" srcOrd="2" destOrd="0" parTransId="{9FE31542-AADF-416D-ABF2-FAE796B97672}" sibTransId="{9D6B1395-8678-4B1D-B07E-D15D20459EF5}"/>
    <dgm:cxn modelId="{C9AC8E25-5671-497C-9A88-645108E14D0A}" type="presOf" srcId="{5A9AF226-F674-465F-9518-5C724BEB220D}" destId="{EDE855DF-9C67-4173-A1D1-211371C55B4F}" srcOrd="0" destOrd="0" presId="urn:microsoft.com/office/officeart/2005/8/layout/vList2"/>
    <dgm:cxn modelId="{7DBB5C65-4314-4C7C-8CE3-F11A5369A534}" srcId="{FBF38CED-7E1B-4594-AF70-BDA9885C42A1}" destId="{F4686A81-0B94-4407-9925-E6D178E4107D}" srcOrd="0" destOrd="0" parTransId="{D78F8ABE-28DB-4038-8B52-1D9590F82F19}" sibTransId="{B70C57EF-B4FD-4C2D-8E31-B872752F1101}"/>
    <dgm:cxn modelId="{5F4B696A-1E2D-4A01-918F-7CD33A8F2A66}" type="presOf" srcId="{FBF38CED-7E1B-4594-AF70-BDA9885C42A1}" destId="{6EEA5ED6-169F-41A2-87EF-E2DF453CDFF4}" srcOrd="0" destOrd="0" presId="urn:microsoft.com/office/officeart/2005/8/layout/vList2"/>
    <dgm:cxn modelId="{B4CA9A72-20F0-403C-BAEB-2E1F18F01773}" type="presOf" srcId="{F4686A81-0B94-4407-9925-E6D178E4107D}" destId="{D58A3E14-36A8-4F23-94C1-58E5EE5A7A69}" srcOrd="0" destOrd="0" presId="urn:microsoft.com/office/officeart/2005/8/layout/vList2"/>
    <dgm:cxn modelId="{63E7F494-8FBB-4053-899F-25C112F76137}" srcId="{FBF38CED-7E1B-4594-AF70-BDA9885C42A1}" destId="{5A9AF226-F674-465F-9518-5C724BEB220D}" srcOrd="1" destOrd="0" parTransId="{28663036-9257-43AC-B89C-C3FFDCE4A5ED}" sibTransId="{F76C986D-BEEB-4B70-A36A-8674B6DF2768}"/>
    <dgm:cxn modelId="{D4C421F6-9F4B-484C-83FE-F80A9F951BB6}" type="presOf" srcId="{0A501842-E71E-49B6-9DA0-14C6958556B0}" destId="{5FBAB4F3-6464-4885-95A2-7A0B1590FE34}" srcOrd="0" destOrd="0" presId="urn:microsoft.com/office/officeart/2005/8/layout/vList2"/>
    <dgm:cxn modelId="{3585852C-EDC2-41D0-A09E-D742E2246A89}" type="presParOf" srcId="{6EEA5ED6-169F-41A2-87EF-E2DF453CDFF4}" destId="{D58A3E14-36A8-4F23-94C1-58E5EE5A7A69}" srcOrd="0" destOrd="0" presId="urn:microsoft.com/office/officeart/2005/8/layout/vList2"/>
    <dgm:cxn modelId="{E112745D-1A04-476E-B9C7-5D317CFD1653}" type="presParOf" srcId="{6EEA5ED6-169F-41A2-87EF-E2DF453CDFF4}" destId="{8063F5D1-F001-4F80-A9D2-0DB6A253A838}" srcOrd="1" destOrd="0" presId="urn:microsoft.com/office/officeart/2005/8/layout/vList2"/>
    <dgm:cxn modelId="{0993F200-09FC-4AAD-9147-5B9A438A5778}" type="presParOf" srcId="{6EEA5ED6-169F-41A2-87EF-E2DF453CDFF4}" destId="{EDE855DF-9C67-4173-A1D1-211371C55B4F}" srcOrd="2" destOrd="0" presId="urn:microsoft.com/office/officeart/2005/8/layout/vList2"/>
    <dgm:cxn modelId="{38705CCB-98D9-4466-9CCF-3FEA117B96B1}" type="presParOf" srcId="{6EEA5ED6-169F-41A2-87EF-E2DF453CDFF4}" destId="{711421C8-8D43-4174-8D0C-35848B130882}" srcOrd="3" destOrd="0" presId="urn:microsoft.com/office/officeart/2005/8/layout/vList2"/>
    <dgm:cxn modelId="{0BD9CC96-BC50-4A1C-B9BA-78602EA1B1D9}" type="presParOf" srcId="{6EEA5ED6-169F-41A2-87EF-E2DF453CDFF4}" destId="{5FBAB4F3-6464-4885-95A2-7A0B1590FE34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9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97DE0A9-7F34-4E4F-B94A-AA4247B7799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37CE638-F616-47FD-8845-911F5C648F0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b="1" dirty="0"/>
            <a:t>MANIPAL COLLEGE OF MEDICAL SCIENCES</a:t>
          </a:r>
          <a:endParaRPr lang="en-US" sz="1100" dirty="0"/>
        </a:p>
      </dgm:t>
    </dgm:pt>
    <dgm:pt modelId="{C0AF1DF4-3636-4E8B-9363-0094BBEBF359}" type="parTrans" cxnId="{0A96FF78-5C31-4069-B7C8-6EB12EFEB416}">
      <dgm:prSet/>
      <dgm:spPr/>
      <dgm:t>
        <a:bodyPr/>
        <a:lstStyle/>
        <a:p>
          <a:endParaRPr lang="en-US"/>
        </a:p>
      </dgm:t>
    </dgm:pt>
    <dgm:pt modelId="{E4884470-2AA7-4843-B261-788F2233795F}" type="sibTrans" cxnId="{0A96FF78-5C31-4069-B7C8-6EB12EFEB416}">
      <dgm:prSet/>
      <dgm:spPr/>
      <dgm:t>
        <a:bodyPr/>
        <a:lstStyle/>
        <a:p>
          <a:endParaRPr lang="en-US"/>
        </a:p>
      </dgm:t>
    </dgm:pt>
    <dgm:pt modelId="{F5D6805A-F505-455E-B912-25D8A9D8369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200" dirty="0" err="1"/>
            <a:t>Pokhara</a:t>
          </a:r>
          <a:r>
            <a:rPr lang="en-US" sz="1200" dirty="0"/>
            <a:t>, Nepal</a:t>
          </a:r>
        </a:p>
      </dgm:t>
    </dgm:pt>
    <dgm:pt modelId="{B6123CBD-786F-4E19-AC60-5ED7A680CD33}" type="parTrans" cxnId="{7E5A70B5-B48F-4646-8F3E-D64A930D8744}">
      <dgm:prSet/>
      <dgm:spPr/>
      <dgm:t>
        <a:bodyPr/>
        <a:lstStyle/>
        <a:p>
          <a:endParaRPr lang="en-US"/>
        </a:p>
      </dgm:t>
    </dgm:pt>
    <dgm:pt modelId="{73C51485-0AC9-4918-BF12-C063F7A3D2A2}" type="sibTrans" cxnId="{7E5A70B5-B48F-4646-8F3E-D64A930D8744}">
      <dgm:prSet/>
      <dgm:spPr/>
      <dgm:t>
        <a:bodyPr/>
        <a:lstStyle/>
        <a:p>
          <a:endParaRPr lang="en-US"/>
        </a:p>
      </dgm:t>
    </dgm:pt>
    <dgm:pt modelId="{34335A07-13D3-4D5A-AD73-D183EAAF260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200" dirty="0"/>
            <a:t>A leading medical institution together with a 700-bed Manipal Teaching Hospital.</a:t>
          </a:r>
        </a:p>
      </dgm:t>
    </dgm:pt>
    <dgm:pt modelId="{EB295DC5-D56C-46AD-A3A2-6907F9610DD7}" type="parTrans" cxnId="{387D6E87-41DA-433C-8D46-395F5AFF4524}">
      <dgm:prSet/>
      <dgm:spPr/>
      <dgm:t>
        <a:bodyPr/>
        <a:lstStyle/>
        <a:p>
          <a:endParaRPr lang="en-US"/>
        </a:p>
      </dgm:t>
    </dgm:pt>
    <dgm:pt modelId="{A8FE70FE-8D4C-44EE-81F0-42D537B4C049}" type="sibTrans" cxnId="{387D6E87-41DA-433C-8D46-395F5AFF4524}">
      <dgm:prSet/>
      <dgm:spPr/>
      <dgm:t>
        <a:bodyPr/>
        <a:lstStyle/>
        <a:p>
          <a:endParaRPr lang="en-US"/>
        </a:p>
      </dgm:t>
    </dgm:pt>
    <dgm:pt modelId="{F903979B-77C1-402B-928E-2E6F3956CAE5}" type="pres">
      <dgm:prSet presAssocID="{197DE0A9-7F34-4E4F-B94A-AA4247B7799D}" presName="linear" presStyleCnt="0">
        <dgm:presLayoutVars>
          <dgm:animLvl val="lvl"/>
          <dgm:resizeHandles val="exact"/>
        </dgm:presLayoutVars>
      </dgm:prSet>
      <dgm:spPr/>
    </dgm:pt>
    <dgm:pt modelId="{EEB64A41-28CD-4C15-8505-77BD936BDB76}" type="pres">
      <dgm:prSet presAssocID="{737CE638-F616-47FD-8845-911F5C648F08}" presName="parentText" presStyleLbl="node1" presStyleIdx="0" presStyleCnt="3" custScaleY="75193" custLinFactY="5081" custLinFactNeighborY="100000">
        <dgm:presLayoutVars>
          <dgm:chMax val="0"/>
          <dgm:bulletEnabled val="1"/>
        </dgm:presLayoutVars>
      </dgm:prSet>
      <dgm:spPr/>
    </dgm:pt>
    <dgm:pt modelId="{452A0FB6-27B6-4E88-B914-88318B1E3B76}" type="pres">
      <dgm:prSet presAssocID="{E4884470-2AA7-4843-B261-788F2233795F}" presName="spacer" presStyleCnt="0"/>
      <dgm:spPr/>
    </dgm:pt>
    <dgm:pt modelId="{D7706089-885D-4099-9A96-986D6CC042D2}" type="pres">
      <dgm:prSet presAssocID="{F5D6805A-F505-455E-B912-25D8A9D83695}" presName="parentText" presStyleLbl="node1" presStyleIdx="1" presStyleCnt="3" custScaleY="64642" custLinFactNeighborY="67194">
        <dgm:presLayoutVars>
          <dgm:chMax val="0"/>
          <dgm:bulletEnabled val="1"/>
        </dgm:presLayoutVars>
      </dgm:prSet>
      <dgm:spPr/>
    </dgm:pt>
    <dgm:pt modelId="{B930F74A-8875-47C9-8753-FA1F5EEB5C2B}" type="pres">
      <dgm:prSet presAssocID="{73C51485-0AC9-4918-BF12-C063F7A3D2A2}" presName="spacer" presStyleCnt="0"/>
      <dgm:spPr/>
    </dgm:pt>
    <dgm:pt modelId="{3C1D4108-54C8-4251-A5FC-D05C48251040}" type="pres">
      <dgm:prSet presAssocID="{34335A07-13D3-4D5A-AD73-D183EAAF26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13AED629-1B02-4CE4-B380-79B2F3145C46}" type="presOf" srcId="{197DE0A9-7F34-4E4F-B94A-AA4247B7799D}" destId="{F903979B-77C1-402B-928E-2E6F3956CAE5}" srcOrd="0" destOrd="0" presId="urn:microsoft.com/office/officeart/2005/8/layout/vList2"/>
    <dgm:cxn modelId="{8619FF77-6DF9-4610-AA91-FD2EAFB2C7F1}" type="presOf" srcId="{34335A07-13D3-4D5A-AD73-D183EAAF2605}" destId="{3C1D4108-54C8-4251-A5FC-D05C48251040}" srcOrd="0" destOrd="0" presId="urn:microsoft.com/office/officeart/2005/8/layout/vList2"/>
    <dgm:cxn modelId="{0A96FF78-5C31-4069-B7C8-6EB12EFEB416}" srcId="{197DE0A9-7F34-4E4F-B94A-AA4247B7799D}" destId="{737CE638-F616-47FD-8845-911F5C648F08}" srcOrd="0" destOrd="0" parTransId="{C0AF1DF4-3636-4E8B-9363-0094BBEBF359}" sibTransId="{E4884470-2AA7-4843-B261-788F2233795F}"/>
    <dgm:cxn modelId="{387D6E87-41DA-433C-8D46-395F5AFF4524}" srcId="{197DE0A9-7F34-4E4F-B94A-AA4247B7799D}" destId="{34335A07-13D3-4D5A-AD73-D183EAAF2605}" srcOrd="2" destOrd="0" parTransId="{EB295DC5-D56C-46AD-A3A2-6907F9610DD7}" sibTransId="{A8FE70FE-8D4C-44EE-81F0-42D537B4C049}"/>
    <dgm:cxn modelId="{70CF569B-B49D-49A3-A236-38F202FE1BE0}" type="presOf" srcId="{737CE638-F616-47FD-8845-911F5C648F08}" destId="{EEB64A41-28CD-4C15-8505-77BD936BDB76}" srcOrd="0" destOrd="0" presId="urn:microsoft.com/office/officeart/2005/8/layout/vList2"/>
    <dgm:cxn modelId="{7E5A70B5-B48F-4646-8F3E-D64A930D8744}" srcId="{197DE0A9-7F34-4E4F-B94A-AA4247B7799D}" destId="{F5D6805A-F505-455E-B912-25D8A9D83695}" srcOrd="1" destOrd="0" parTransId="{B6123CBD-786F-4E19-AC60-5ED7A680CD33}" sibTransId="{73C51485-0AC9-4918-BF12-C063F7A3D2A2}"/>
    <dgm:cxn modelId="{774E53DE-8673-489C-AF5F-A8BB3847D469}" type="presOf" srcId="{F5D6805A-F505-455E-B912-25D8A9D83695}" destId="{D7706089-885D-4099-9A96-986D6CC042D2}" srcOrd="0" destOrd="0" presId="urn:microsoft.com/office/officeart/2005/8/layout/vList2"/>
    <dgm:cxn modelId="{14C49BAD-82DD-41E1-8115-78D1F1F3657B}" type="presParOf" srcId="{F903979B-77C1-402B-928E-2E6F3956CAE5}" destId="{EEB64A41-28CD-4C15-8505-77BD936BDB76}" srcOrd="0" destOrd="0" presId="urn:microsoft.com/office/officeart/2005/8/layout/vList2"/>
    <dgm:cxn modelId="{12412DD2-060F-4E00-A258-A00A9F61E51E}" type="presParOf" srcId="{F903979B-77C1-402B-928E-2E6F3956CAE5}" destId="{452A0FB6-27B6-4E88-B914-88318B1E3B76}" srcOrd="1" destOrd="0" presId="urn:microsoft.com/office/officeart/2005/8/layout/vList2"/>
    <dgm:cxn modelId="{1AB8FB7E-5917-44B6-B7E9-89AF876EB7D0}" type="presParOf" srcId="{F903979B-77C1-402B-928E-2E6F3956CAE5}" destId="{D7706089-885D-4099-9A96-986D6CC042D2}" srcOrd="2" destOrd="0" presId="urn:microsoft.com/office/officeart/2005/8/layout/vList2"/>
    <dgm:cxn modelId="{87EE8704-6CEA-4A6C-9540-25793F98840A}" type="presParOf" srcId="{F903979B-77C1-402B-928E-2E6F3956CAE5}" destId="{B930F74A-8875-47C9-8753-FA1F5EEB5C2B}" srcOrd="3" destOrd="0" presId="urn:microsoft.com/office/officeart/2005/8/layout/vList2"/>
    <dgm:cxn modelId="{6735B9DB-B0D2-43B9-B2A9-BA6CC9BB230A}" type="presParOf" srcId="{F903979B-77C1-402B-928E-2E6F3956CAE5}" destId="{3C1D4108-54C8-4251-A5FC-D05C48251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081A336-198B-4E1F-AD9E-BA43DAD37C35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3A57833D-4B8B-4DD4-AC0F-A15CBA336651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b="1" dirty="0"/>
            <a:t>MANIPAL INTERNATIONAL UNIVERSITY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76EA76B5-05B6-45F5-8978-AD56689D184E}" type="parTrans" cxnId="{D66DA0A2-BEF4-4EDE-A2AE-7FE6C9A680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4C9E71E-1F91-47DE-A262-269AA96D69AA}" type="sibTrans" cxnId="{D66DA0A2-BEF4-4EDE-A2AE-7FE6C9A680F9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E4F78DC5-15D1-4556-B99D-1B1D623B89B3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 err="1"/>
            <a:t>Nilai</a:t>
          </a:r>
          <a:r>
            <a:rPr lang="en-US" dirty="0"/>
            <a:t>, Malaysia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EE87FAF-EEEB-466B-ADFD-C976C6BC09EA}" type="parTrans" cxnId="{055F3651-12C9-49EB-9451-0392399AF06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84CD6089-BD07-4807-9A6E-1CCF9675C7DF}" type="sibTrans" cxnId="{055F3651-12C9-49EB-9451-0392399AF067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4311B630-4039-4271-A20E-5AB8763EC03D}">
      <dgm:prSet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dirty="0"/>
            <a:t>A full-fledged Malaysian University offering multi-disciplinary programs.</a:t>
          </a:r>
          <a:endParaRPr lang="en-US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B34AD3A-4783-4E8C-BBDC-B7FEAABFCE08}" type="parTrans" cxnId="{AFD5E74D-4E0D-48A2-A473-BA9D7B177B6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8C460DE-E524-437E-8D11-6D682FB3FF8A}" type="sibTrans" cxnId="{AFD5E74D-4E0D-48A2-A473-BA9D7B177B6F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0457D8F-0310-432F-8986-A1D7CD250340}" type="pres">
      <dgm:prSet presAssocID="{C081A336-198B-4E1F-AD9E-BA43DAD37C35}" presName="linear" presStyleCnt="0">
        <dgm:presLayoutVars>
          <dgm:animLvl val="lvl"/>
          <dgm:resizeHandles val="exact"/>
        </dgm:presLayoutVars>
      </dgm:prSet>
      <dgm:spPr/>
    </dgm:pt>
    <dgm:pt modelId="{968C4E15-ADA2-437C-9D5B-197F22E39BD3}" type="pres">
      <dgm:prSet presAssocID="{3A57833D-4B8B-4DD4-AC0F-A15CBA336651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0139AC5E-152F-49CA-B178-D6A6B5F7BD08}" type="pres">
      <dgm:prSet presAssocID="{64C9E71E-1F91-47DE-A262-269AA96D69AA}" presName="spacer" presStyleCnt="0"/>
      <dgm:spPr/>
    </dgm:pt>
    <dgm:pt modelId="{E87B86AD-5A86-4044-98D2-CF48C035D398}" type="pres">
      <dgm:prSet presAssocID="{E4F78DC5-15D1-4556-B99D-1B1D623B89B3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BF1B172B-0D12-47A2-98FF-97C11AEAD9AE}" type="pres">
      <dgm:prSet presAssocID="{84CD6089-BD07-4807-9A6E-1CCF9675C7DF}" presName="spacer" presStyleCnt="0"/>
      <dgm:spPr/>
    </dgm:pt>
    <dgm:pt modelId="{6A74A004-8655-483E-B3DF-D9D1465AACCB}" type="pres">
      <dgm:prSet presAssocID="{4311B630-4039-4271-A20E-5AB8763EC03D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36C2BA61-7E38-4D5C-9514-4468C05C06AE}" type="presOf" srcId="{E4F78DC5-15D1-4556-B99D-1B1D623B89B3}" destId="{E87B86AD-5A86-4044-98D2-CF48C035D398}" srcOrd="0" destOrd="0" presId="urn:microsoft.com/office/officeart/2005/8/layout/vList2"/>
    <dgm:cxn modelId="{AFD5E74D-4E0D-48A2-A473-BA9D7B177B6F}" srcId="{C081A336-198B-4E1F-AD9E-BA43DAD37C35}" destId="{4311B630-4039-4271-A20E-5AB8763EC03D}" srcOrd="2" destOrd="0" parTransId="{DB34AD3A-4783-4E8C-BBDC-B7FEAABFCE08}" sibTransId="{68C460DE-E524-437E-8D11-6D682FB3FF8A}"/>
    <dgm:cxn modelId="{055F3651-12C9-49EB-9451-0392399AF067}" srcId="{C081A336-198B-4E1F-AD9E-BA43DAD37C35}" destId="{E4F78DC5-15D1-4556-B99D-1B1D623B89B3}" srcOrd="1" destOrd="0" parTransId="{0EE87FAF-EEEB-466B-ADFD-C976C6BC09EA}" sibTransId="{84CD6089-BD07-4807-9A6E-1CCF9675C7DF}"/>
    <dgm:cxn modelId="{BCA60390-A28F-4964-BAD9-1C72F7F35C22}" type="presOf" srcId="{4311B630-4039-4271-A20E-5AB8763EC03D}" destId="{6A74A004-8655-483E-B3DF-D9D1465AACCB}" srcOrd="0" destOrd="0" presId="urn:microsoft.com/office/officeart/2005/8/layout/vList2"/>
    <dgm:cxn modelId="{C48BAE91-5862-4927-B0A9-B5AFE94A10B7}" type="presOf" srcId="{3A57833D-4B8B-4DD4-AC0F-A15CBA336651}" destId="{968C4E15-ADA2-437C-9D5B-197F22E39BD3}" srcOrd="0" destOrd="0" presId="urn:microsoft.com/office/officeart/2005/8/layout/vList2"/>
    <dgm:cxn modelId="{D66DA0A2-BEF4-4EDE-A2AE-7FE6C9A680F9}" srcId="{C081A336-198B-4E1F-AD9E-BA43DAD37C35}" destId="{3A57833D-4B8B-4DD4-AC0F-A15CBA336651}" srcOrd="0" destOrd="0" parTransId="{76EA76B5-05B6-45F5-8978-AD56689D184E}" sibTransId="{64C9E71E-1F91-47DE-A262-269AA96D69AA}"/>
    <dgm:cxn modelId="{B4A707EB-6FEF-48F8-8CAF-EE661F3BE3F7}" type="presOf" srcId="{C081A336-198B-4E1F-AD9E-BA43DAD37C35}" destId="{D0457D8F-0310-432F-8986-A1D7CD250340}" srcOrd="0" destOrd="0" presId="urn:microsoft.com/office/officeart/2005/8/layout/vList2"/>
    <dgm:cxn modelId="{E3B624F5-EAA1-49CD-B57A-C2A89CCA4079}" type="presParOf" srcId="{D0457D8F-0310-432F-8986-A1D7CD250340}" destId="{968C4E15-ADA2-437C-9D5B-197F22E39BD3}" srcOrd="0" destOrd="0" presId="urn:microsoft.com/office/officeart/2005/8/layout/vList2"/>
    <dgm:cxn modelId="{E4B2CFFE-BAA2-4EFC-A845-2903AEC634E0}" type="presParOf" srcId="{D0457D8F-0310-432F-8986-A1D7CD250340}" destId="{0139AC5E-152F-49CA-B178-D6A6B5F7BD08}" srcOrd="1" destOrd="0" presId="urn:microsoft.com/office/officeart/2005/8/layout/vList2"/>
    <dgm:cxn modelId="{52D8878C-3238-4FF5-950A-D003F3391791}" type="presParOf" srcId="{D0457D8F-0310-432F-8986-A1D7CD250340}" destId="{E87B86AD-5A86-4044-98D2-CF48C035D398}" srcOrd="2" destOrd="0" presId="urn:microsoft.com/office/officeart/2005/8/layout/vList2"/>
    <dgm:cxn modelId="{5D598118-1565-453F-85D9-53B491FA8FCB}" type="presParOf" srcId="{D0457D8F-0310-432F-8986-A1D7CD250340}" destId="{BF1B172B-0D12-47A2-98FF-97C11AEAD9AE}" srcOrd="3" destOrd="0" presId="urn:microsoft.com/office/officeart/2005/8/layout/vList2"/>
    <dgm:cxn modelId="{E597906F-ABE9-4B04-B93C-B64485E239E1}" type="presParOf" srcId="{D0457D8F-0310-432F-8986-A1D7CD250340}" destId="{6A74A004-8655-483E-B3DF-D9D1465AACC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3A465C96-83DB-45D2-83A2-FA682AD17DD3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A3FB4DCE-9C6B-4483-A224-DAA78DB2ABC9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400" b="1" dirty="0"/>
            <a:t>GLOBALNXT UNIVERSITY</a:t>
          </a:r>
          <a:endParaRPr lang="en-US" sz="14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69FB8740-2E86-464D-A52B-A99ECB814705}" type="parTrans" cxnId="{CCCCB9BA-7731-48AE-BE12-23F8B697C5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ADC9A9DF-1639-47D2-8677-7CD4E6127173}" type="sibTrans" cxnId="{CCCCB9BA-7731-48AE-BE12-23F8B697C50B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699068D-27D7-4D5B-8A4C-B8481CF5B90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200" dirty="0"/>
            <a:t>Malaysia</a:t>
          </a:r>
          <a:endParaRPr lang="en-US" sz="120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D7869703-9523-4E50-8395-F0CC5B90BB24}" type="parTrans" cxnId="{216ACC2F-FDC4-493D-9C63-2E71CAE2B23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E73B4C3-9FF6-4FAC-A057-388772749D3C}" type="sibTrans" cxnId="{216ACC2F-FDC4-493D-9C63-2E71CAE2B232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5C8187DE-B16E-4690-A6D0-F0FA18173F01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050" dirty="0"/>
            <a:t>A pioneering institution offering graduate programs through a unique global classroom pedagogy.</a:t>
          </a:r>
          <a:endParaRPr lang="en-US" sz="1050" dirty="0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051472D5-B271-4763-B346-F8F6575AB10B}" type="parTrans" cxnId="{B4CEB191-8BC1-419D-82D0-0743D143310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3BC23BDA-73ED-45D0-B270-1E0B9E52FAF3}" type="sibTrans" cxnId="{B4CEB191-8BC1-419D-82D0-0743D1433101}">
      <dgm:prSet/>
      <dgm:spPr/>
      <dgm:t>
        <a:bodyPr/>
        <a:lstStyle/>
        <a:p>
          <a:endParaRPr lang="en-US">
            <a:latin typeface="Verdana" panose="020B0604030504040204" pitchFamily="34" charset="0"/>
            <a:ea typeface="Verdana" panose="020B0604030504040204" pitchFamily="34" charset="0"/>
          </a:endParaRPr>
        </a:p>
      </dgm:t>
    </dgm:pt>
    <dgm:pt modelId="{CFD26BE5-D185-4A35-86CB-EC1EA702F68B}" type="pres">
      <dgm:prSet presAssocID="{3A465C96-83DB-45D2-83A2-FA682AD17DD3}" presName="linear" presStyleCnt="0">
        <dgm:presLayoutVars>
          <dgm:animLvl val="lvl"/>
          <dgm:resizeHandles val="exact"/>
        </dgm:presLayoutVars>
      </dgm:prSet>
      <dgm:spPr/>
    </dgm:pt>
    <dgm:pt modelId="{B2C951C1-2EA1-40BF-95A0-BF111D78AE91}" type="pres">
      <dgm:prSet presAssocID="{A3FB4DCE-9C6B-4483-A224-DAA78DB2ABC9}" presName="parentText" presStyleLbl="node1" presStyleIdx="0" presStyleCnt="3" custScaleY="118305">
        <dgm:presLayoutVars>
          <dgm:chMax val="0"/>
          <dgm:bulletEnabled val="1"/>
        </dgm:presLayoutVars>
      </dgm:prSet>
      <dgm:spPr/>
    </dgm:pt>
    <dgm:pt modelId="{99084345-77C0-4D22-B021-4DE3D0E81F4C}" type="pres">
      <dgm:prSet presAssocID="{ADC9A9DF-1639-47D2-8677-7CD4E6127173}" presName="spacer" presStyleCnt="0"/>
      <dgm:spPr/>
    </dgm:pt>
    <dgm:pt modelId="{18CEDA53-7EB3-48DC-883A-0FC0FAC6AA16}" type="pres">
      <dgm:prSet presAssocID="{5699068D-27D7-4D5B-8A4C-B8481CF5B905}" presName="parentText" presStyleLbl="node1" presStyleIdx="1" presStyleCnt="3" custScaleY="80889">
        <dgm:presLayoutVars>
          <dgm:chMax val="0"/>
          <dgm:bulletEnabled val="1"/>
        </dgm:presLayoutVars>
      </dgm:prSet>
      <dgm:spPr/>
    </dgm:pt>
    <dgm:pt modelId="{387D3289-3BCC-4473-B322-47B395897F1A}" type="pres">
      <dgm:prSet presAssocID="{3E73B4C3-9FF6-4FAC-A057-388772749D3C}" presName="spacer" presStyleCnt="0"/>
      <dgm:spPr/>
    </dgm:pt>
    <dgm:pt modelId="{E0108B62-A2BD-42B7-B269-BE8E15A2AAAB}" type="pres">
      <dgm:prSet presAssocID="{5C8187DE-B16E-4690-A6D0-F0FA18173F01}" presName="parentText" presStyleLbl="node1" presStyleIdx="2" presStyleCnt="3" custScaleY="129121">
        <dgm:presLayoutVars>
          <dgm:chMax val="0"/>
          <dgm:bulletEnabled val="1"/>
        </dgm:presLayoutVars>
      </dgm:prSet>
      <dgm:spPr/>
    </dgm:pt>
  </dgm:ptLst>
  <dgm:cxnLst>
    <dgm:cxn modelId="{25C20607-A779-4BE9-BBA9-B2B93CEAD424}" type="presOf" srcId="{3A465C96-83DB-45D2-83A2-FA682AD17DD3}" destId="{CFD26BE5-D185-4A35-86CB-EC1EA702F68B}" srcOrd="0" destOrd="0" presId="urn:microsoft.com/office/officeart/2005/8/layout/vList2"/>
    <dgm:cxn modelId="{216ACC2F-FDC4-493D-9C63-2E71CAE2B232}" srcId="{3A465C96-83DB-45D2-83A2-FA682AD17DD3}" destId="{5699068D-27D7-4D5B-8A4C-B8481CF5B905}" srcOrd="1" destOrd="0" parTransId="{D7869703-9523-4E50-8395-F0CC5B90BB24}" sibTransId="{3E73B4C3-9FF6-4FAC-A057-388772749D3C}"/>
    <dgm:cxn modelId="{B4CEB191-8BC1-419D-82D0-0743D1433101}" srcId="{3A465C96-83DB-45D2-83A2-FA682AD17DD3}" destId="{5C8187DE-B16E-4690-A6D0-F0FA18173F01}" srcOrd="2" destOrd="0" parTransId="{051472D5-B271-4763-B346-F8F6575AB10B}" sibTransId="{3BC23BDA-73ED-45D0-B270-1E0B9E52FAF3}"/>
    <dgm:cxn modelId="{84DECEAE-286C-493C-82F3-F33529DE2BA1}" type="presOf" srcId="{5C8187DE-B16E-4690-A6D0-F0FA18173F01}" destId="{E0108B62-A2BD-42B7-B269-BE8E15A2AAAB}" srcOrd="0" destOrd="0" presId="urn:microsoft.com/office/officeart/2005/8/layout/vList2"/>
    <dgm:cxn modelId="{CCCCB9BA-7731-48AE-BE12-23F8B697C50B}" srcId="{3A465C96-83DB-45D2-83A2-FA682AD17DD3}" destId="{A3FB4DCE-9C6B-4483-A224-DAA78DB2ABC9}" srcOrd="0" destOrd="0" parTransId="{69FB8740-2E86-464D-A52B-A99ECB814705}" sibTransId="{ADC9A9DF-1639-47D2-8677-7CD4E6127173}"/>
    <dgm:cxn modelId="{85221FE0-67CB-4DF0-B0AF-C174244F25D7}" type="presOf" srcId="{A3FB4DCE-9C6B-4483-A224-DAA78DB2ABC9}" destId="{B2C951C1-2EA1-40BF-95A0-BF111D78AE91}" srcOrd="0" destOrd="0" presId="urn:microsoft.com/office/officeart/2005/8/layout/vList2"/>
    <dgm:cxn modelId="{C3CB9BE3-D413-4BF9-B4C7-48B3552AB2B8}" type="presOf" srcId="{5699068D-27D7-4D5B-8A4C-B8481CF5B905}" destId="{18CEDA53-7EB3-48DC-883A-0FC0FAC6AA16}" srcOrd="0" destOrd="0" presId="urn:microsoft.com/office/officeart/2005/8/layout/vList2"/>
    <dgm:cxn modelId="{F84EA513-4E14-4041-B693-5728451B9C7D}" type="presParOf" srcId="{CFD26BE5-D185-4A35-86CB-EC1EA702F68B}" destId="{B2C951C1-2EA1-40BF-95A0-BF111D78AE91}" srcOrd="0" destOrd="0" presId="urn:microsoft.com/office/officeart/2005/8/layout/vList2"/>
    <dgm:cxn modelId="{5E9CC73F-212C-4870-8852-F5129F6E23BD}" type="presParOf" srcId="{CFD26BE5-D185-4A35-86CB-EC1EA702F68B}" destId="{99084345-77C0-4D22-B021-4DE3D0E81F4C}" srcOrd="1" destOrd="0" presId="urn:microsoft.com/office/officeart/2005/8/layout/vList2"/>
    <dgm:cxn modelId="{F2B11AEB-BEB3-48CF-9B57-A1371DCC4AA2}" type="presParOf" srcId="{CFD26BE5-D185-4A35-86CB-EC1EA702F68B}" destId="{18CEDA53-7EB3-48DC-883A-0FC0FAC6AA16}" srcOrd="2" destOrd="0" presId="urn:microsoft.com/office/officeart/2005/8/layout/vList2"/>
    <dgm:cxn modelId="{7ABDAA0E-4CD6-4CE7-8EF0-6F4B4CBCA81A}" type="presParOf" srcId="{CFD26BE5-D185-4A35-86CB-EC1EA702F68B}" destId="{387D3289-3BCC-4473-B322-47B395897F1A}" srcOrd="3" destOrd="0" presId="urn:microsoft.com/office/officeart/2005/8/layout/vList2"/>
    <dgm:cxn modelId="{03740202-41AD-4A0C-A279-2EB6F8DBA604}" type="presParOf" srcId="{CFD26BE5-D185-4A35-86CB-EC1EA702F68B}" destId="{E0108B62-A2BD-42B7-B269-BE8E15A2AAAB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97DE0A9-7F34-4E4F-B94A-AA4247B7799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37CE638-F616-47FD-8845-911F5C648F0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b="1" dirty="0"/>
            <a:t>MELAKA MANIPAL MEDICAL COLLEGE</a:t>
          </a:r>
          <a:endParaRPr lang="en-US" sz="1100" dirty="0"/>
        </a:p>
      </dgm:t>
    </dgm:pt>
    <dgm:pt modelId="{C0AF1DF4-3636-4E8B-9363-0094BBEBF359}" type="parTrans" cxnId="{0A96FF78-5C31-4069-B7C8-6EB12EFEB416}">
      <dgm:prSet/>
      <dgm:spPr/>
      <dgm:t>
        <a:bodyPr/>
        <a:lstStyle/>
        <a:p>
          <a:endParaRPr lang="en-US"/>
        </a:p>
      </dgm:t>
    </dgm:pt>
    <dgm:pt modelId="{E4884470-2AA7-4843-B261-788F2233795F}" type="sibTrans" cxnId="{0A96FF78-5C31-4069-B7C8-6EB12EFEB416}">
      <dgm:prSet/>
      <dgm:spPr/>
      <dgm:t>
        <a:bodyPr/>
        <a:lstStyle/>
        <a:p>
          <a:endParaRPr lang="en-US"/>
        </a:p>
      </dgm:t>
    </dgm:pt>
    <dgm:pt modelId="{F5D6805A-F505-455E-B912-25D8A9D8369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200" dirty="0"/>
            <a:t>Malaysia</a:t>
          </a:r>
        </a:p>
      </dgm:t>
    </dgm:pt>
    <dgm:pt modelId="{B6123CBD-786F-4E19-AC60-5ED7A680CD33}" type="parTrans" cxnId="{7E5A70B5-B48F-4646-8F3E-D64A930D8744}">
      <dgm:prSet/>
      <dgm:spPr/>
      <dgm:t>
        <a:bodyPr/>
        <a:lstStyle/>
        <a:p>
          <a:endParaRPr lang="en-US"/>
        </a:p>
      </dgm:t>
    </dgm:pt>
    <dgm:pt modelId="{73C51485-0AC9-4918-BF12-C063F7A3D2A2}" type="sibTrans" cxnId="{7E5A70B5-B48F-4646-8F3E-D64A930D8744}">
      <dgm:prSet/>
      <dgm:spPr/>
      <dgm:t>
        <a:bodyPr/>
        <a:lstStyle/>
        <a:p>
          <a:endParaRPr lang="en-US"/>
        </a:p>
      </dgm:t>
    </dgm:pt>
    <dgm:pt modelId="{34335A07-13D3-4D5A-AD73-D183EAAF260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dirty="0"/>
            <a:t>The single largest contributor of Doctors to the Malaysian healthcare system.</a:t>
          </a:r>
        </a:p>
      </dgm:t>
    </dgm:pt>
    <dgm:pt modelId="{EB295DC5-D56C-46AD-A3A2-6907F9610DD7}" type="parTrans" cxnId="{387D6E87-41DA-433C-8D46-395F5AFF4524}">
      <dgm:prSet/>
      <dgm:spPr/>
      <dgm:t>
        <a:bodyPr/>
        <a:lstStyle/>
        <a:p>
          <a:endParaRPr lang="en-US"/>
        </a:p>
      </dgm:t>
    </dgm:pt>
    <dgm:pt modelId="{A8FE70FE-8D4C-44EE-81F0-42D537B4C049}" type="sibTrans" cxnId="{387D6E87-41DA-433C-8D46-395F5AFF4524}">
      <dgm:prSet/>
      <dgm:spPr/>
      <dgm:t>
        <a:bodyPr/>
        <a:lstStyle/>
        <a:p>
          <a:endParaRPr lang="en-US"/>
        </a:p>
      </dgm:t>
    </dgm:pt>
    <dgm:pt modelId="{F903979B-77C1-402B-928E-2E6F3956CAE5}" type="pres">
      <dgm:prSet presAssocID="{197DE0A9-7F34-4E4F-B94A-AA4247B7799D}" presName="linear" presStyleCnt="0">
        <dgm:presLayoutVars>
          <dgm:animLvl val="lvl"/>
          <dgm:resizeHandles val="exact"/>
        </dgm:presLayoutVars>
      </dgm:prSet>
      <dgm:spPr/>
    </dgm:pt>
    <dgm:pt modelId="{EEB64A41-28CD-4C15-8505-77BD936BDB76}" type="pres">
      <dgm:prSet presAssocID="{737CE638-F616-47FD-8845-911F5C648F08}" presName="parentText" presStyleLbl="node1" presStyleIdx="0" presStyleCnt="3" custScaleY="75193" custLinFactY="5081" custLinFactNeighborY="100000">
        <dgm:presLayoutVars>
          <dgm:chMax val="0"/>
          <dgm:bulletEnabled val="1"/>
        </dgm:presLayoutVars>
      </dgm:prSet>
      <dgm:spPr/>
    </dgm:pt>
    <dgm:pt modelId="{452A0FB6-27B6-4E88-B914-88318B1E3B76}" type="pres">
      <dgm:prSet presAssocID="{E4884470-2AA7-4843-B261-788F2233795F}" presName="spacer" presStyleCnt="0"/>
      <dgm:spPr/>
    </dgm:pt>
    <dgm:pt modelId="{D7706089-885D-4099-9A96-986D6CC042D2}" type="pres">
      <dgm:prSet presAssocID="{F5D6805A-F505-455E-B912-25D8A9D83695}" presName="parentText" presStyleLbl="node1" presStyleIdx="1" presStyleCnt="3" custScaleY="64642" custLinFactNeighborY="67194">
        <dgm:presLayoutVars>
          <dgm:chMax val="0"/>
          <dgm:bulletEnabled val="1"/>
        </dgm:presLayoutVars>
      </dgm:prSet>
      <dgm:spPr/>
    </dgm:pt>
    <dgm:pt modelId="{B930F74A-8875-47C9-8753-FA1F5EEB5C2B}" type="pres">
      <dgm:prSet presAssocID="{73C51485-0AC9-4918-BF12-C063F7A3D2A2}" presName="spacer" presStyleCnt="0"/>
      <dgm:spPr/>
    </dgm:pt>
    <dgm:pt modelId="{3C1D4108-54C8-4251-A5FC-D05C48251040}" type="pres">
      <dgm:prSet presAssocID="{34335A07-13D3-4D5A-AD73-D183EAAF26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361901C-471E-4F59-A024-C46DCAC3ADD2}" type="presOf" srcId="{737CE638-F616-47FD-8845-911F5C648F08}" destId="{EEB64A41-28CD-4C15-8505-77BD936BDB76}" srcOrd="0" destOrd="0" presId="urn:microsoft.com/office/officeart/2005/8/layout/vList2"/>
    <dgm:cxn modelId="{0A96FF78-5C31-4069-B7C8-6EB12EFEB416}" srcId="{197DE0A9-7F34-4E4F-B94A-AA4247B7799D}" destId="{737CE638-F616-47FD-8845-911F5C648F08}" srcOrd="0" destOrd="0" parTransId="{C0AF1DF4-3636-4E8B-9363-0094BBEBF359}" sibTransId="{E4884470-2AA7-4843-B261-788F2233795F}"/>
    <dgm:cxn modelId="{18986B87-CAF8-4734-848E-B74E6192A283}" type="presOf" srcId="{F5D6805A-F505-455E-B912-25D8A9D83695}" destId="{D7706089-885D-4099-9A96-986D6CC042D2}" srcOrd="0" destOrd="0" presId="urn:microsoft.com/office/officeart/2005/8/layout/vList2"/>
    <dgm:cxn modelId="{387D6E87-41DA-433C-8D46-395F5AFF4524}" srcId="{197DE0A9-7F34-4E4F-B94A-AA4247B7799D}" destId="{34335A07-13D3-4D5A-AD73-D183EAAF2605}" srcOrd="2" destOrd="0" parTransId="{EB295DC5-D56C-46AD-A3A2-6907F9610DD7}" sibTransId="{A8FE70FE-8D4C-44EE-81F0-42D537B4C049}"/>
    <dgm:cxn modelId="{EA889AA7-E36C-432B-9FD6-6D44A61B3605}" type="presOf" srcId="{197DE0A9-7F34-4E4F-B94A-AA4247B7799D}" destId="{F903979B-77C1-402B-928E-2E6F3956CAE5}" srcOrd="0" destOrd="0" presId="urn:microsoft.com/office/officeart/2005/8/layout/vList2"/>
    <dgm:cxn modelId="{7E5A70B5-B48F-4646-8F3E-D64A930D8744}" srcId="{197DE0A9-7F34-4E4F-B94A-AA4247B7799D}" destId="{F5D6805A-F505-455E-B912-25D8A9D83695}" srcOrd="1" destOrd="0" parTransId="{B6123CBD-786F-4E19-AC60-5ED7A680CD33}" sibTransId="{73C51485-0AC9-4918-BF12-C063F7A3D2A2}"/>
    <dgm:cxn modelId="{3CE925FB-86B6-432D-A03E-57A3A6F80CCC}" type="presOf" srcId="{34335A07-13D3-4D5A-AD73-D183EAAF2605}" destId="{3C1D4108-54C8-4251-A5FC-D05C48251040}" srcOrd="0" destOrd="0" presId="urn:microsoft.com/office/officeart/2005/8/layout/vList2"/>
    <dgm:cxn modelId="{43CD937C-FEB0-4C98-8F53-8CF6AE213573}" type="presParOf" srcId="{F903979B-77C1-402B-928E-2E6F3956CAE5}" destId="{EEB64A41-28CD-4C15-8505-77BD936BDB76}" srcOrd="0" destOrd="0" presId="urn:microsoft.com/office/officeart/2005/8/layout/vList2"/>
    <dgm:cxn modelId="{DA9B168E-9F67-49F5-895E-CC98C5483E91}" type="presParOf" srcId="{F903979B-77C1-402B-928E-2E6F3956CAE5}" destId="{452A0FB6-27B6-4E88-B914-88318B1E3B76}" srcOrd="1" destOrd="0" presId="urn:microsoft.com/office/officeart/2005/8/layout/vList2"/>
    <dgm:cxn modelId="{5207FBF0-A35D-4D42-8809-4B10979B1FE4}" type="presParOf" srcId="{F903979B-77C1-402B-928E-2E6F3956CAE5}" destId="{D7706089-885D-4099-9A96-986D6CC042D2}" srcOrd="2" destOrd="0" presId="urn:microsoft.com/office/officeart/2005/8/layout/vList2"/>
    <dgm:cxn modelId="{02A293E3-A7F5-4ED7-ACAC-DA33E8D586EF}" type="presParOf" srcId="{F903979B-77C1-402B-928E-2E6F3956CAE5}" destId="{B930F74A-8875-47C9-8753-FA1F5EEB5C2B}" srcOrd="3" destOrd="0" presId="urn:microsoft.com/office/officeart/2005/8/layout/vList2"/>
    <dgm:cxn modelId="{93F40DE4-302C-40B3-8E84-24CFC5C7509C}" type="presParOf" srcId="{F903979B-77C1-402B-928E-2E6F3956CAE5}" destId="{3C1D4108-54C8-4251-A5FC-D05C48251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97DE0A9-7F34-4E4F-B94A-AA4247B7799D}" type="doc">
      <dgm:prSet loTypeId="urn:microsoft.com/office/officeart/2005/8/layout/vList2" loCatId="list" qsTypeId="urn:microsoft.com/office/officeart/2005/8/quickstyle/simple1" qsCatId="simple" csTypeId="urn:microsoft.com/office/officeart/2005/8/colors/accent2_1" csCatId="accent2" phldr="1"/>
      <dgm:spPr/>
      <dgm:t>
        <a:bodyPr/>
        <a:lstStyle/>
        <a:p>
          <a:endParaRPr lang="en-US"/>
        </a:p>
      </dgm:t>
    </dgm:pt>
    <dgm:pt modelId="{737CE638-F616-47FD-8845-911F5C648F08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b="1" dirty="0"/>
            <a:t>AMERICAN UNIVERSITY OF ANTIGUA</a:t>
          </a:r>
          <a:endParaRPr lang="en-US" sz="1100" dirty="0"/>
        </a:p>
      </dgm:t>
    </dgm:pt>
    <dgm:pt modelId="{C0AF1DF4-3636-4E8B-9363-0094BBEBF359}" type="parTrans" cxnId="{0A96FF78-5C31-4069-B7C8-6EB12EFEB416}">
      <dgm:prSet/>
      <dgm:spPr/>
      <dgm:t>
        <a:bodyPr/>
        <a:lstStyle/>
        <a:p>
          <a:endParaRPr lang="en-US"/>
        </a:p>
      </dgm:t>
    </dgm:pt>
    <dgm:pt modelId="{E4884470-2AA7-4843-B261-788F2233795F}" type="sibTrans" cxnId="{0A96FF78-5C31-4069-B7C8-6EB12EFEB416}">
      <dgm:prSet/>
      <dgm:spPr/>
      <dgm:t>
        <a:bodyPr/>
        <a:lstStyle/>
        <a:p>
          <a:endParaRPr lang="en-US"/>
        </a:p>
      </dgm:t>
    </dgm:pt>
    <dgm:pt modelId="{F5D6805A-F505-455E-B912-25D8A9D8369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200" dirty="0"/>
            <a:t>Antigua</a:t>
          </a:r>
        </a:p>
      </dgm:t>
    </dgm:pt>
    <dgm:pt modelId="{B6123CBD-786F-4E19-AC60-5ED7A680CD33}" type="parTrans" cxnId="{7E5A70B5-B48F-4646-8F3E-D64A930D8744}">
      <dgm:prSet/>
      <dgm:spPr/>
      <dgm:t>
        <a:bodyPr/>
        <a:lstStyle/>
        <a:p>
          <a:endParaRPr lang="en-US"/>
        </a:p>
      </dgm:t>
    </dgm:pt>
    <dgm:pt modelId="{73C51485-0AC9-4918-BF12-C063F7A3D2A2}" type="sibTrans" cxnId="{7E5A70B5-B48F-4646-8F3E-D64A930D8744}">
      <dgm:prSet/>
      <dgm:spPr/>
      <dgm:t>
        <a:bodyPr/>
        <a:lstStyle/>
        <a:p>
          <a:endParaRPr lang="en-US"/>
        </a:p>
      </dgm:t>
    </dgm:pt>
    <dgm:pt modelId="{34335A07-13D3-4D5A-AD73-D183EAAF2605}">
      <dgm:prSet custT="1">
        <dgm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dgm:style>
      </dgm:prSet>
      <dgm:spPr/>
      <dgm:t>
        <a:bodyPr/>
        <a:lstStyle/>
        <a:p>
          <a:pPr algn="ctr" rtl="0"/>
          <a:r>
            <a:rPr lang="en-US" sz="1100" dirty="0"/>
            <a:t>Successfully addresses the growing shortage of Doctors in the USA.</a:t>
          </a:r>
        </a:p>
      </dgm:t>
    </dgm:pt>
    <dgm:pt modelId="{EB295DC5-D56C-46AD-A3A2-6907F9610DD7}" type="parTrans" cxnId="{387D6E87-41DA-433C-8D46-395F5AFF4524}">
      <dgm:prSet/>
      <dgm:spPr/>
      <dgm:t>
        <a:bodyPr/>
        <a:lstStyle/>
        <a:p>
          <a:endParaRPr lang="en-US"/>
        </a:p>
      </dgm:t>
    </dgm:pt>
    <dgm:pt modelId="{A8FE70FE-8D4C-44EE-81F0-42D537B4C049}" type="sibTrans" cxnId="{387D6E87-41DA-433C-8D46-395F5AFF4524}">
      <dgm:prSet/>
      <dgm:spPr/>
      <dgm:t>
        <a:bodyPr/>
        <a:lstStyle/>
        <a:p>
          <a:endParaRPr lang="en-US"/>
        </a:p>
      </dgm:t>
    </dgm:pt>
    <dgm:pt modelId="{F903979B-77C1-402B-928E-2E6F3956CAE5}" type="pres">
      <dgm:prSet presAssocID="{197DE0A9-7F34-4E4F-B94A-AA4247B7799D}" presName="linear" presStyleCnt="0">
        <dgm:presLayoutVars>
          <dgm:animLvl val="lvl"/>
          <dgm:resizeHandles val="exact"/>
        </dgm:presLayoutVars>
      </dgm:prSet>
      <dgm:spPr/>
    </dgm:pt>
    <dgm:pt modelId="{EEB64A41-28CD-4C15-8505-77BD936BDB76}" type="pres">
      <dgm:prSet presAssocID="{737CE638-F616-47FD-8845-911F5C648F08}" presName="parentText" presStyleLbl="node1" presStyleIdx="0" presStyleCnt="3" custScaleY="75193" custLinFactY="5081" custLinFactNeighborY="100000">
        <dgm:presLayoutVars>
          <dgm:chMax val="0"/>
          <dgm:bulletEnabled val="1"/>
        </dgm:presLayoutVars>
      </dgm:prSet>
      <dgm:spPr/>
    </dgm:pt>
    <dgm:pt modelId="{452A0FB6-27B6-4E88-B914-88318B1E3B76}" type="pres">
      <dgm:prSet presAssocID="{E4884470-2AA7-4843-B261-788F2233795F}" presName="spacer" presStyleCnt="0"/>
      <dgm:spPr/>
    </dgm:pt>
    <dgm:pt modelId="{D7706089-885D-4099-9A96-986D6CC042D2}" type="pres">
      <dgm:prSet presAssocID="{F5D6805A-F505-455E-B912-25D8A9D83695}" presName="parentText" presStyleLbl="node1" presStyleIdx="1" presStyleCnt="3" custScaleY="64642" custLinFactNeighborY="67194">
        <dgm:presLayoutVars>
          <dgm:chMax val="0"/>
          <dgm:bulletEnabled val="1"/>
        </dgm:presLayoutVars>
      </dgm:prSet>
      <dgm:spPr/>
    </dgm:pt>
    <dgm:pt modelId="{B930F74A-8875-47C9-8753-FA1F5EEB5C2B}" type="pres">
      <dgm:prSet presAssocID="{73C51485-0AC9-4918-BF12-C063F7A3D2A2}" presName="spacer" presStyleCnt="0"/>
      <dgm:spPr/>
    </dgm:pt>
    <dgm:pt modelId="{3C1D4108-54C8-4251-A5FC-D05C48251040}" type="pres">
      <dgm:prSet presAssocID="{34335A07-13D3-4D5A-AD73-D183EAAF2605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CAE80B13-9F89-4004-9846-07BBF00CCC25}" type="presOf" srcId="{197DE0A9-7F34-4E4F-B94A-AA4247B7799D}" destId="{F903979B-77C1-402B-928E-2E6F3956CAE5}" srcOrd="0" destOrd="0" presId="urn:microsoft.com/office/officeart/2005/8/layout/vList2"/>
    <dgm:cxn modelId="{5055AD2E-E1CF-4578-87E7-2A89DC65BD58}" type="presOf" srcId="{737CE638-F616-47FD-8845-911F5C648F08}" destId="{EEB64A41-28CD-4C15-8505-77BD936BDB76}" srcOrd="0" destOrd="0" presId="urn:microsoft.com/office/officeart/2005/8/layout/vList2"/>
    <dgm:cxn modelId="{0A96FF78-5C31-4069-B7C8-6EB12EFEB416}" srcId="{197DE0A9-7F34-4E4F-B94A-AA4247B7799D}" destId="{737CE638-F616-47FD-8845-911F5C648F08}" srcOrd="0" destOrd="0" parTransId="{C0AF1DF4-3636-4E8B-9363-0094BBEBF359}" sibTransId="{E4884470-2AA7-4843-B261-788F2233795F}"/>
    <dgm:cxn modelId="{387D6E87-41DA-433C-8D46-395F5AFF4524}" srcId="{197DE0A9-7F34-4E4F-B94A-AA4247B7799D}" destId="{34335A07-13D3-4D5A-AD73-D183EAAF2605}" srcOrd="2" destOrd="0" parTransId="{EB295DC5-D56C-46AD-A3A2-6907F9610DD7}" sibTransId="{A8FE70FE-8D4C-44EE-81F0-42D537B4C049}"/>
    <dgm:cxn modelId="{0947A2A2-AEF0-46C8-805B-2A61CD42C8FE}" type="presOf" srcId="{34335A07-13D3-4D5A-AD73-D183EAAF2605}" destId="{3C1D4108-54C8-4251-A5FC-D05C48251040}" srcOrd="0" destOrd="0" presId="urn:microsoft.com/office/officeart/2005/8/layout/vList2"/>
    <dgm:cxn modelId="{6D088CAF-97BF-45C4-A3A1-F0DDB5F1B3F2}" type="presOf" srcId="{F5D6805A-F505-455E-B912-25D8A9D83695}" destId="{D7706089-885D-4099-9A96-986D6CC042D2}" srcOrd="0" destOrd="0" presId="urn:microsoft.com/office/officeart/2005/8/layout/vList2"/>
    <dgm:cxn modelId="{7E5A70B5-B48F-4646-8F3E-D64A930D8744}" srcId="{197DE0A9-7F34-4E4F-B94A-AA4247B7799D}" destId="{F5D6805A-F505-455E-B912-25D8A9D83695}" srcOrd="1" destOrd="0" parTransId="{B6123CBD-786F-4E19-AC60-5ED7A680CD33}" sibTransId="{73C51485-0AC9-4918-BF12-C063F7A3D2A2}"/>
    <dgm:cxn modelId="{4CA212D3-E54F-4D7F-B599-BD440DFFA8BD}" type="presParOf" srcId="{F903979B-77C1-402B-928E-2E6F3956CAE5}" destId="{EEB64A41-28CD-4C15-8505-77BD936BDB76}" srcOrd="0" destOrd="0" presId="urn:microsoft.com/office/officeart/2005/8/layout/vList2"/>
    <dgm:cxn modelId="{6B1A0F96-1639-4B5E-A0F6-97B75CD5EF6C}" type="presParOf" srcId="{F903979B-77C1-402B-928E-2E6F3956CAE5}" destId="{452A0FB6-27B6-4E88-B914-88318B1E3B76}" srcOrd="1" destOrd="0" presId="urn:microsoft.com/office/officeart/2005/8/layout/vList2"/>
    <dgm:cxn modelId="{AE597C45-3C10-4654-B03C-5516AC49527B}" type="presParOf" srcId="{F903979B-77C1-402B-928E-2E6F3956CAE5}" destId="{D7706089-885D-4099-9A96-986D6CC042D2}" srcOrd="2" destOrd="0" presId="urn:microsoft.com/office/officeart/2005/8/layout/vList2"/>
    <dgm:cxn modelId="{FAD0E54E-CD2E-459A-A615-4621F72EBC79}" type="presParOf" srcId="{F903979B-77C1-402B-928E-2E6F3956CAE5}" destId="{B930F74A-8875-47C9-8753-FA1F5EEB5C2B}" srcOrd="3" destOrd="0" presId="urn:microsoft.com/office/officeart/2005/8/layout/vList2"/>
    <dgm:cxn modelId="{423B2E70-323F-4C01-B625-123443C2AC9C}" type="presParOf" srcId="{F903979B-77C1-402B-928E-2E6F3956CAE5}" destId="{3C1D4108-54C8-4251-A5FC-D05C48251040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24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BF8D1E-7BB3-408E-8496-5367C1C82100}">
      <dsp:nvSpPr>
        <dsp:cNvPr id="0" name=""/>
        <dsp:cNvSpPr/>
      </dsp:nvSpPr>
      <dsp:spPr>
        <a:xfrm>
          <a:off x="0" y="236651"/>
          <a:ext cx="4463709" cy="2789818"/>
        </a:xfrm>
        <a:prstGeom prst="swooshArrow">
          <a:avLst>
            <a:gd name="adj1" fmla="val 25000"/>
            <a:gd name="adj2" fmla="val 25000"/>
          </a:avLst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225F8271-9AD6-4E97-AF17-285F63142597}">
      <dsp:nvSpPr>
        <dsp:cNvPr id="0" name=""/>
        <dsp:cNvSpPr/>
      </dsp:nvSpPr>
      <dsp:spPr>
        <a:xfrm>
          <a:off x="310978" y="2371424"/>
          <a:ext cx="156229" cy="15622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8E66A4-28F4-48F6-8036-2CB53D4DA383}">
      <dsp:nvSpPr>
        <dsp:cNvPr id="0" name=""/>
        <dsp:cNvSpPr/>
      </dsp:nvSpPr>
      <dsp:spPr>
        <a:xfrm>
          <a:off x="402506" y="2207652"/>
          <a:ext cx="1499347" cy="8393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783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2800" kern="1200" dirty="0">
            <a:solidFill>
              <a:schemeClr val="bg2">
                <a:lumMod val="25000"/>
              </a:schemeClr>
            </a:solidFill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402506" y="2207652"/>
        <a:ext cx="1499347" cy="839368"/>
      </dsp:txXfrm>
    </dsp:sp>
    <dsp:sp modelId="{CF9B9CB0-9A5A-4727-8859-CBFBCAC8A44C}">
      <dsp:nvSpPr>
        <dsp:cNvPr id="0" name=""/>
        <dsp:cNvSpPr/>
      </dsp:nvSpPr>
      <dsp:spPr>
        <a:xfrm>
          <a:off x="3996975" y="708119"/>
          <a:ext cx="267822" cy="26782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7BA225-4DB8-4F21-B64A-B7A869ACAB1F}">
      <dsp:nvSpPr>
        <dsp:cNvPr id="0" name=""/>
        <dsp:cNvSpPr/>
      </dsp:nvSpPr>
      <dsp:spPr>
        <a:xfrm>
          <a:off x="3013003" y="783893"/>
          <a:ext cx="1450705" cy="3164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1914" tIns="0" rIns="0" bIns="0" numCol="1" spcCol="1270" anchor="t" anchorCtr="0">
          <a:noAutofit/>
        </a:bodyPr>
        <a:lstStyle/>
        <a:p>
          <a:pPr marL="0" lvl="0" indent="0" algn="l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4400" kern="1200" dirty="0"/>
        </a:p>
      </dsp:txBody>
      <dsp:txXfrm>
        <a:off x="3013003" y="783893"/>
        <a:ext cx="1450705" cy="316440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263281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63281"/>
        <a:ext cx="3482798" cy="428400"/>
      </dsp:txXfrm>
    </dsp:sp>
    <dsp:sp modelId="{6235BB70-61E8-4955-ADB2-D9E821A7702C}">
      <dsp:nvSpPr>
        <dsp:cNvPr id="0" name=""/>
        <dsp:cNvSpPr/>
      </dsp:nvSpPr>
      <dsp:spPr>
        <a:xfrm>
          <a:off x="174139" y="12361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Dedicated hostels for girls and boys</a:t>
          </a:r>
        </a:p>
      </dsp:txBody>
      <dsp:txXfrm>
        <a:off x="198637" y="36859"/>
        <a:ext cx="2388962" cy="452844"/>
      </dsp:txXfrm>
    </dsp:sp>
    <dsp:sp modelId="{0C8CFA00-8EE0-498D-9CA1-7A78BE37600B}">
      <dsp:nvSpPr>
        <dsp:cNvPr id="0" name=""/>
        <dsp:cNvSpPr/>
      </dsp:nvSpPr>
      <dsp:spPr>
        <a:xfrm>
          <a:off x="0" y="1034401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034401"/>
        <a:ext cx="3482798" cy="428400"/>
      </dsp:txXfrm>
    </dsp:sp>
    <dsp:sp modelId="{179D9528-63EE-48C9-B3D9-5383A360C1DC}">
      <dsp:nvSpPr>
        <dsp:cNvPr id="0" name=""/>
        <dsp:cNvSpPr/>
      </dsp:nvSpPr>
      <dsp:spPr>
        <a:xfrm>
          <a:off x="174139" y="783481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Single, double and triple occupancy</a:t>
          </a:r>
        </a:p>
      </dsp:txBody>
      <dsp:txXfrm>
        <a:off x="198637" y="807979"/>
        <a:ext cx="2388962" cy="452844"/>
      </dsp:txXfrm>
    </dsp:sp>
    <dsp:sp modelId="{EB4D998F-C80E-40B5-997E-04662CA948EE}">
      <dsp:nvSpPr>
        <dsp:cNvPr id="0" name=""/>
        <dsp:cNvSpPr/>
      </dsp:nvSpPr>
      <dsp:spPr>
        <a:xfrm>
          <a:off x="0" y="1805522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805522"/>
        <a:ext cx="3482798" cy="428400"/>
      </dsp:txXfrm>
    </dsp:sp>
    <dsp:sp modelId="{688953A7-E9CD-4318-99B8-6F082317DDA4}">
      <dsp:nvSpPr>
        <dsp:cNvPr id="0" name=""/>
        <dsp:cNvSpPr/>
      </dsp:nvSpPr>
      <dsp:spPr>
        <a:xfrm>
          <a:off x="174139" y="1554601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Safe and secure campus – 24/7 security and CCTV surveillance</a:t>
          </a:r>
        </a:p>
      </dsp:txBody>
      <dsp:txXfrm>
        <a:off x="198637" y="1579099"/>
        <a:ext cx="2388962" cy="452844"/>
      </dsp:txXfrm>
    </dsp:sp>
    <dsp:sp modelId="{DADBFA43-C89A-4136-A1B8-7FFDE06E40BA}">
      <dsp:nvSpPr>
        <dsp:cNvPr id="0" name=""/>
        <dsp:cNvSpPr/>
      </dsp:nvSpPr>
      <dsp:spPr>
        <a:xfrm>
          <a:off x="0" y="2576642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576642"/>
        <a:ext cx="3482798" cy="428400"/>
      </dsp:txXfrm>
    </dsp:sp>
    <dsp:sp modelId="{2C3F02E5-C124-4E60-B1EE-989DAB8570C6}">
      <dsp:nvSpPr>
        <dsp:cNvPr id="0" name=""/>
        <dsp:cNvSpPr/>
      </dsp:nvSpPr>
      <dsp:spPr>
        <a:xfrm>
          <a:off x="174139" y="2325722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Free </a:t>
          </a: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WiFi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, Gym and Laundry Access</a:t>
          </a:r>
        </a:p>
      </dsp:txBody>
      <dsp:txXfrm>
        <a:off x="198637" y="2350220"/>
        <a:ext cx="2388962" cy="452844"/>
      </dsp:txXfrm>
    </dsp:sp>
    <dsp:sp modelId="{4EA5DC67-74E9-43B1-BD15-5744383381DD}">
      <dsp:nvSpPr>
        <dsp:cNvPr id="0" name=""/>
        <dsp:cNvSpPr/>
      </dsp:nvSpPr>
      <dsp:spPr>
        <a:xfrm>
          <a:off x="0" y="3347762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347762"/>
        <a:ext cx="3482798" cy="428400"/>
      </dsp:txXfrm>
    </dsp:sp>
    <dsp:sp modelId="{FD23D428-BE3D-4294-A93B-8F10C001E34D}">
      <dsp:nvSpPr>
        <dsp:cNvPr id="0" name=""/>
        <dsp:cNvSpPr/>
      </dsp:nvSpPr>
      <dsp:spPr>
        <a:xfrm>
          <a:off x="174139" y="3096842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Free Airport drop and pickup</a:t>
          </a:r>
        </a:p>
      </dsp:txBody>
      <dsp:txXfrm>
        <a:off x="198637" y="3121340"/>
        <a:ext cx="2388962" cy="452844"/>
      </dsp:txXfrm>
    </dsp:sp>
    <dsp:sp modelId="{AE313A2E-AB6A-439C-9774-03A6110712E5}">
      <dsp:nvSpPr>
        <dsp:cNvPr id="0" name=""/>
        <dsp:cNvSpPr/>
      </dsp:nvSpPr>
      <dsp:spPr>
        <a:xfrm>
          <a:off x="0" y="4118882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118882"/>
        <a:ext cx="3482798" cy="428400"/>
      </dsp:txXfrm>
    </dsp:sp>
    <dsp:sp modelId="{21046AB4-A27B-404E-9799-CCBAE7E5A738}">
      <dsp:nvSpPr>
        <dsp:cNvPr id="0" name=""/>
        <dsp:cNvSpPr/>
      </dsp:nvSpPr>
      <dsp:spPr>
        <a:xfrm>
          <a:off x="174139" y="3867962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Weekly shopping and Dubai site-seeing visits</a:t>
          </a:r>
        </a:p>
      </dsp:txBody>
      <dsp:txXfrm>
        <a:off x="198637" y="3892460"/>
        <a:ext cx="2388962" cy="452844"/>
      </dsp:txXfrm>
    </dsp:sp>
    <dsp:sp modelId="{716FA4AB-0F58-4432-90F2-88A19DA63128}">
      <dsp:nvSpPr>
        <dsp:cNvPr id="0" name=""/>
        <dsp:cNvSpPr/>
      </dsp:nvSpPr>
      <dsp:spPr>
        <a:xfrm>
          <a:off x="0" y="4890002"/>
          <a:ext cx="3482798" cy="4284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0304" tIns="354076" rIns="270304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4890002"/>
        <a:ext cx="3482798" cy="428400"/>
      </dsp:txXfrm>
    </dsp:sp>
    <dsp:sp modelId="{1061CA95-1CC6-497A-B98B-18DE765F5AC7}">
      <dsp:nvSpPr>
        <dsp:cNvPr id="0" name=""/>
        <dsp:cNvSpPr/>
      </dsp:nvSpPr>
      <dsp:spPr>
        <a:xfrm>
          <a:off x="174139" y="4639082"/>
          <a:ext cx="2437958" cy="50184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2149" tIns="0" rIns="92149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Cafeteria with India and International cuisines</a:t>
          </a:r>
        </a:p>
      </dsp:txBody>
      <dsp:txXfrm>
        <a:off x="198637" y="4663580"/>
        <a:ext cx="2388962" cy="452844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1210943"/>
          <a:ext cx="4168479" cy="1260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08280" rIns="3235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Chemical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Civil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Computer Science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Electrical &amp; Electronics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Mechanical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Mechatronics</a:t>
          </a:r>
        </a:p>
      </dsp:txBody>
      <dsp:txXfrm>
        <a:off x="0" y="1210943"/>
        <a:ext cx="4168479" cy="1260000"/>
      </dsp:txXfrm>
    </dsp:sp>
    <dsp:sp modelId="{6235BB70-61E8-4955-ADB2-D9E821A7702C}">
      <dsp:nvSpPr>
        <dsp:cNvPr id="0" name=""/>
        <dsp:cNvSpPr/>
      </dsp:nvSpPr>
      <dsp:spPr>
        <a:xfrm>
          <a:off x="208423" y="1063343"/>
          <a:ext cx="2917935" cy="2952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B Tech Engineering – Day</a:t>
          </a:r>
        </a:p>
      </dsp:txBody>
      <dsp:txXfrm>
        <a:off x="222833" y="1077753"/>
        <a:ext cx="2889115" cy="266380"/>
      </dsp:txXfrm>
    </dsp:sp>
    <dsp:sp modelId="{5C0902F9-949F-41DD-803F-9CDFE1B23784}">
      <dsp:nvSpPr>
        <dsp:cNvPr id="0" name=""/>
        <dsp:cNvSpPr/>
      </dsp:nvSpPr>
      <dsp:spPr>
        <a:xfrm>
          <a:off x="0" y="2672543"/>
          <a:ext cx="4168479" cy="756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08280" rIns="3235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Civil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Electrical &amp; Electronics</a:t>
          </a:r>
        </a:p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Mechanical</a:t>
          </a:r>
        </a:p>
      </dsp:txBody>
      <dsp:txXfrm>
        <a:off x="0" y="2672543"/>
        <a:ext cx="4168479" cy="756000"/>
      </dsp:txXfrm>
    </dsp:sp>
    <dsp:sp modelId="{E20276EA-3F8D-4F4E-9BDC-254DD298D5DD}">
      <dsp:nvSpPr>
        <dsp:cNvPr id="0" name=""/>
        <dsp:cNvSpPr/>
      </dsp:nvSpPr>
      <dsp:spPr>
        <a:xfrm>
          <a:off x="208423" y="2524943"/>
          <a:ext cx="2917935" cy="2952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B Tech Engineering – Evening </a:t>
          </a:r>
        </a:p>
      </dsp:txBody>
      <dsp:txXfrm>
        <a:off x="222833" y="2539353"/>
        <a:ext cx="2889115" cy="266380"/>
      </dsp:txXfrm>
    </dsp:sp>
    <dsp:sp modelId="{68945D98-1399-4958-AB6E-A365CDD42322}">
      <dsp:nvSpPr>
        <dsp:cNvPr id="0" name=""/>
        <dsp:cNvSpPr/>
      </dsp:nvSpPr>
      <dsp:spPr>
        <a:xfrm>
          <a:off x="0" y="3630144"/>
          <a:ext cx="4168479" cy="2520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08280" rIns="323520" bIns="71120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630144"/>
        <a:ext cx="4168479" cy="252000"/>
      </dsp:txXfrm>
    </dsp:sp>
    <dsp:sp modelId="{752D41F4-6573-4F5B-B9D9-9701E112A3CD}">
      <dsp:nvSpPr>
        <dsp:cNvPr id="0" name=""/>
        <dsp:cNvSpPr/>
      </dsp:nvSpPr>
      <dsp:spPr>
        <a:xfrm>
          <a:off x="208423" y="3482544"/>
          <a:ext cx="2917935" cy="29520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00" kern="1200" dirty="0">
              <a:latin typeface="Verdana" panose="020B0604030504040204" pitchFamily="34" charset="0"/>
              <a:ea typeface="Verdana" panose="020B0604030504040204" pitchFamily="34" charset="0"/>
            </a:rPr>
            <a:t>BSc Information Systems &amp; Management</a:t>
          </a:r>
        </a:p>
      </dsp:txBody>
      <dsp:txXfrm>
        <a:off x="222833" y="3496954"/>
        <a:ext cx="2889115" cy="266380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47E-77B8-46AA-AC02-1B07C66706EB}">
      <dsp:nvSpPr>
        <dsp:cNvPr id="0" name=""/>
        <dsp:cNvSpPr/>
      </dsp:nvSpPr>
      <dsp:spPr>
        <a:xfrm>
          <a:off x="-3481988" y="-535301"/>
          <a:ext cx="4151427" cy="4151427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7D343C4-126E-42B2-8EAB-23506AA363B6}">
      <dsp:nvSpPr>
        <dsp:cNvPr id="0" name=""/>
        <dsp:cNvSpPr/>
      </dsp:nvSpPr>
      <dsp:spPr>
        <a:xfrm>
          <a:off x="250863" y="162236"/>
          <a:ext cx="32061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MTech Computer Science &amp; Information Security</a:t>
          </a:r>
        </a:p>
      </dsp:txBody>
      <dsp:txXfrm>
        <a:off x="250863" y="162236"/>
        <a:ext cx="3206111" cy="324349"/>
      </dsp:txXfrm>
    </dsp:sp>
    <dsp:sp modelId="{366937ED-3F8D-4B76-A29F-56F850EB98A9}">
      <dsp:nvSpPr>
        <dsp:cNvPr id="0" name=""/>
        <dsp:cNvSpPr/>
      </dsp:nvSpPr>
      <dsp:spPr>
        <a:xfrm>
          <a:off x="48145" y="121692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E486284-52D6-4ECC-A554-C7EDB6943146}">
      <dsp:nvSpPr>
        <dsp:cNvPr id="0" name=""/>
        <dsp:cNvSpPr/>
      </dsp:nvSpPr>
      <dsp:spPr>
        <a:xfrm>
          <a:off x="517662" y="648698"/>
          <a:ext cx="29393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MTech Construction Engineering &amp; Management</a:t>
          </a:r>
        </a:p>
      </dsp:txBody>
      <dsp:txXfrm>
        <a:off x="517662" y="648698"/>
        <a:ext cx="2939311" cy="324349"/>
      </dsp:txXfrm>
    </dsp:sp>
    <dsp:sp modelId="{65872E6D-972B-4B29-BCCF-7AB6D536D31F}">
      <dsp:nvSpPr>
        <dsp:cNvPr id="0" name=""/>
        <dsp:cNvSpPr/>
      </dsp:nvSpPr>
      <dsp:spPr>
        <a:xfrm>
          <a:off x="314944" y="608154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DC075E1-A4C1-45AB-A042-451940A6859B}">
      <dsp:nvSpPr>
        <dsp:cNvPr id="0" name=""/>
        <dsp:cNvSpPr/>
      </dsp:nvSpPr>
      <dsp:spPr>
        <a:xfrm>
          <a:off x="639663" y="1135160"/>
          <a:ext cx="28173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MTech Engineering Management</a:t>
          </a:r>
        </a:p>
      </dsp:txBody>
      <dsp:txXfrm>
        <a:off x="639663" y="1135160"/>
        <a:ext cx="2817311" cy="324349"/>
      </dsp:txXfrm>
    </dsp:sp>
    <dsp:sp modelId="{FE6C1739-FAF9-4901-AE0D-2A2A1C41957D}">
      <dsp:nvSpPr>
        <dsp:cNvPr id="0" name=""/>
        <dsp:cNvSpPr/>
      </dsp:nvSpPr>
      <dsp:spPr>
        <a:xfrm>
          <a:off x="436945" y="1094616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920E35D-0381-4E58-9326-386DDA2EE1B6}">
      <dsp:nvSpPr>
        <dsp:cNvPr id="0" name=""/>
        <dsp:cNvSpPr/>
      </dsp:nvSpPr>
      <dsp:spPr>
        <a:xfrm>
          <a:off x="639663" y="1621314"/>
          <a:ext cx="28173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  MTech Manufacturing Engineering</a:t>
          </a:r>
        </a:p>
      </dsp:txBody>
      <dsp:txXfrm>
        <a:off x="639663" y="1621314"/>
        <a:ext cx="2817311" cy="324349"/>
      </dsp:txXfrm>
    </dsp:sp>
    <dsp:sp modelId="{B201324C-623C-4F30-A968-1FB2FBA9F0F2}">
      <dsp:nvSpPr>
        <dsp:cNvPr id="0" name=""/>
        <dsp:cNvSpPr/>
      </dsp:nvSpPr>
      <dsp:spPr>
        <a:xfrm>
          <a:off x="527097" y="1592151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7FB7B488-D07F-4FB2-97F1-7754938F6DEB}">
      <dsp:nvSpPr>
        <dsp:cNvPr id="0" name=""/>
        <dsp:cNvSpPr/>
      </dsp:nvSpPr>
      <dsp:spPr>
        <a:xfrm>
          <a:off x="517662" y="2107776"/>
          <a:ext cx="29393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MSc Information Sciences</a:t>
          </a:r>
        </a:p>
      </dsp:txBody>
      <dsp:txXfrm>
        <a:off x="517662" y="2107776"/>
        <a:ext cx="2939311" cy="324349"/>
      </dsp:txXfrm>
    </dsp:sp>
    <dsp:sp modelId="{AD0B38E9-3873-4B43-B6E4-C8519F31D462}">
      <dsp:nvSpPr>
        <dsp:cNvPr id="0" name=""/>
        <dsp:cNvSpPr/>
      </dsp:nvSpPr>
      <dsp:spPr>
        <a:xfrm>
          <a:off x="314944" y="2067232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1F34A1D0-8639-4BB7-8F33-D1B9DD9A5E2E}">
      <dsp:nvSpPr>
        <dsp:cNvPr id="0" name=""/>
        <dsp:cNvSpPr/>
      </dsp:nvSpPr>
      <dsp:spPr>
        <a:xfrm>
          <a:off x="250863" y="2594238"/>
          <a:ext cx="3206111" cy="324349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7452" tIns="22860" rIns="22860" bIns="2286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PG Diploma in Data Science</a:t>
          </a:r>
        </a:p>
      </dsp:txBody>
      <dsp:txXfrm>
        <a:off x="250863" y="2594238"/>
        <a:ext cx="3206111" cy="324349"/>
      </dsp:txXfrm>
    </dsp:sp>
    <dsp:sp modelId="{3221D998-340D-45BC-8D48-84214B7F270C}">
      <dsp:nvSpPr>
        <dsp:cNvPr id="0" name=""/>
        <dsp:cNvSpPr/>
      </dsp:nvSpPr>
      <dsp:spPr>
        <a:xfrm>
          <a:off x="48145" y="2553695"/>
          <a:ext cx="405436" cy="40543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1520363"/>
          <a:ext cx="4168479" cy="327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235BB70-61E8-4955-ADB2-D9E821A7702C}">
      <dsp:nvSpPr>
        <dsp:cNvPr id="0" name=""/>
        <dsp:cNvSpPr/>
      </dsp:nvSpPr>
      <dsp:spPr>
        <a:xfrm>
          <a:off x="208423" y="1328483"/>
          <a:ext cx="2917935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>
              <a:latin typeface="Verdana" panose="020B0604030504040204" pitchFamily="34" charset="0"/>
              <a:ea typeface="Verdana" panose="020B0604030504040204" pitchFamily="34" charset="0"/>
            </a:rPr>
            <a:t>BCom Professional</a:t>
          </a: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27157" y="1347217"/>
        <a:ext cx="2880467" cy="346292"/>
      </dsp:txXfrm>
    </dsp:sp>
    <dsp:sp modelId="{5C0902F9-949F-41DD-803F-9CDFE1B23784}">
      <dsp:nvSpPr>
        <dsp:cNvPr id="0" name=""/>
        <dsp:cNvSpPr/>
      </dsp:nvSpPr>
      <dsp:spPr>
        <a:xfrm>
          <a:off x="0" y="2110043"/>
          <a:ext cx="4168479" cy="327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E20276EA-3F8D-4F4E-9BDC-254DD298D5DD}">
      <dsp:nvSpPr>
        <dsp:cNvPr id="0" name=""/>
        <dsp:cNvSpPr/>
      </dsp:nvSpPr>
      <dsp:spPr>
        <a:xfrm>
          <a:off x="208423" y="1918163"/>
          <a:ext cx="2917935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BCom Professional (with ACCA)</a:t>
          </a:r>
        </a:p>
      </dsp:txBody>
      <dsp:txXfrm>
        <a:off x="227157" y="1936897"/>
        <a:ext cx="2880467" cy="346292"/>
      </dsp:txXfrm>
    </dsp:sp>
    <dsp:sp modelId="{68945D98-1399-4958-AB6E-A365CDD42322}">
      <dsp:nvSpPr>
        <dsp:cNvPr id="0" name=""/>
        <dsp:cNvSpPr/>
      </dsp:nvSpPr>
      <dsp:spPr>
        <a:xfrm>
          <a:off x="0" y="2699723"/>
          <a:ext cx="4168479" cy="327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70764" rIns="3235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699723"/>
        <a:ext cx="4168479" cy="327600"/>
      </dsp:txXfrm>
    </dsp:sp>
    <dsp:sp modelId="{752D41F4-6573-4F5B-B9D9-9701E112A3CD}">
      <dsp:nvSpPr>
        <dsp:cNvPr id="0" name=""/>
        <dsp:cNvSpPr/>
      </dsp:nvSpPr>
      <dsp:spPr>
        <a:xfrm>
          <a:off x="208423" y="2507843"/>
          <a:ext cx="2917935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BBA</a:t>
          </a:r>
        </a:p>
      </dsp:txBody>
      <dsp:txXfrm>
        <a:off x="227157" y="2526577"/>
        <a:ext cx="2880467" cy="346292"/>
      </dsp:txXfrm>
    </dsp:sp>
    <dsp:sp modelId="{E3CF73A2-EF26-4F41-B18F-440C69A1402A}">
      <dsp:nvSpPr>
        <dsp:cNvPr id="0" name=""/>
        <dsp:cNvSpPr/>
      </dsp:nvSpPr>
      <dsp:spPr>
        <a:xfrm>
          <a:off x="0" y="3289404"/>
          <a:ext cx="4168479" cy="327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70764" rIns="323520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3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3289404"/>
        <a:ext cx="4168479" cy="327600"/>
      </dsp:txXfrm>
    </dsp:sp>
    <dsp:sp modelId="{132E9AFF-6DA7-42BB-A45B-C8DF5CBCA305}">
      <dsp:nvSpPr>
        <dsp:cNvPr id="0" name=""/>
        <dsp:cNvSpPr/>
      </dsp:nvSpPr>
      <dsp:spPr>
        <a:xfrm>
          <a:off x="208423" y="3097523"/>
          <a:ext cx="2917935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BBA – Evening</a:t>
          </a:r>
        </a:p>
      </dsp:txBody>
      <dsp:txXfrm>
        <a:off x="227157" y="3116257"/>
        <a:ext cx="2880467" cy="346292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47E-77B8-46AA-AC02-1B07C66706EB}">
      <dsp:nvSpPr>
        <dsp:cNvPr id="0" name=""/>
        <dsp:cNvSpPr/>
      </dsp:nvSpPr>
      <dsp:spPr>
        <a:xfrm>
          <a:off x="-3481988" y="-535301"/>
          <a:ext cx="4151427" cy="4151427"/>
        </a:xfrm>
        <a:prstGeom prst="blockArc">
          <a:avLst>
            <a:gd name="adj1" fmla="val 18900000"/>
            <a:gd name="adj2" fmla="val 2700000"/>
            <a:gd name="adj3" fmla="val 52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7D343C4-126E-42B2-8EAB-23506AA363B6}">
      <dsp:nvSpPr>
        <dsp:cNvPr id="0" name=""/>
        <dsp:cNvSpPr/>
      </dsp:nvSpPr>
      <dsp:spPr>
        <a:xfrm>
          <a:off x="430475" y="308082"/>
          <a:ext cx="3026499" cy="61616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9081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MBA Global Business (Day)</a:t>
          </a:r>
        </a:p>
      </dsp:txBody>
      <dsp:txXfrm>
        <a:off x="430475" y="308082"/>
        <a:ext cx="3026499" cy="616164"/>
      </dsp:txXfrm>
    </dsp:sp>
    <dsp:sp modelId="{366937ED-3F8D-4B76-A29F-56F850EB98A9}">
      <dsp:nvSpPr>
        <dsp:cNvPr id="0" name=""/>
        <dsp:cNvSpPr/>
      </dsp:nvSpPr>
      <dsp:spPr>
        <a:xfrm>
          <a:off x="45372" y="231061"/>
          <a:ext cx="770206" cy="7702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CE486284-52D6-4ECC-A554-C7EDB6943146}">
      <dsp:nvSpPr>
        <dsp:cNvPr id="0" name=""/>
        <dsp:cNvSpPr/>
      </dsp:nvSpPr>
      <dsp:spPr>
        <a:xfrm>
          <a:off x="654451" y="1232329"/>
          <a:ext cx="2802523" cy="61616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9081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Work Mode MBA ( Evening / Weekend )</a:t>
          </a:r>
        </a:p>
      </dsp:txBody>
      <dsp:txXfrm>
        <a:off x="654451" y="1232329"/>
        <a:ext cx="2802523" cy="616164"/>
      </dsp:txXfrm>
    </dsp:sp>
    <dsp:sp modelId="{65872E6D-972B-4B29-BCCF-7AB6D536D31F}">
      <dsp:nvSpPr>
        <dsp:cNvPr id="0" name=""/>
        <dsp:cNvSpPr/>
      </dsp:nvSpPr>
      <dsp:spPr>
        <a:xfrm>
          <a:off x="269348" y="1155308"/>
          <a:ext cx="770206" cy="7702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9253BE67-9FE7-4EC8-9778-EE16120061B2}">
      <dsp:nvSpPr>
        <dsp:cNvPr id="0" name=""/>
        <dsp:cNvSpPr/>
      </dsp:nvSpPr>
      <dsp:spPr>
        <a:xfrm>
          <a:off x="430475" y="2156576"/>
          <a:ext cx="3026499" cy="61616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89081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PG Diploma in Logistics &amp; Supply Chain</a:t>
          </a:r>
        </a:p>
      </dsp:txBody>
      <dsp:txXfrm>
        <a:off x="430475" y="2156576"/>
        <a:ext cx="3026499" cy="616164"/>
      </dsp:txXfrm>
    </dsp:sp>
    <dsp:sp modelId="{AD0B38E9-3873-4B43-B6E4-C8519F31D462}">
      <dsp:nvSpPr>
        <dsp:cNvPr id="0" name=""/>
        <dsp:cNvSpPr/>
      </dsp:nvSpPr>
      <dsp:spPr>
        <a:xfrm>
          <a:off x="45372" y="2079556"/>
          <a:ext cx="770206" cy="770206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1036788"/>
          <a:ext cx="4168479" cy="226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235BB70-61E8-4955-ADB2-D9E821A7702C}">
      <dsp:nvSpPr>
        <dsp:cNvPr id="0" name=""/>
        <dsp:cNvSpPr/>
      </dsp:nvSpPr>
      <dsp:spPr>
        <a:xfrm>
          <a:off x="208423" y="903948"/>
          <a:ext cx="2917935" cy="2656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BA Media &amp; Communication</a:t>
          </a:r>
        </a:p>
      </dsp:txBody>
      <dsp:txXfrm>
        <a:off x="221392" y="916917"/>
        <a:ext cx="2891997" cy="239742"/>
      </dsp:txXfrm>
    </dsp:sp>
    <dsp:sp modelId="{F0F9ACF1-D082-4111-BBD5-7E939F25ADF3}">
      <dsp:nvSpPr>
        <dsp:cNvPr id="0" name=""/>
        <dsp:cNvSpPr/>
      </dsp:nvSpPr>
      <dsp:spPr>
        <a:xfrm>
          <a:off x="0" y="1445028"/>
          <a:ext cx="4168479" cy="226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187452" rIns="323520" bIns="64008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9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445028"/>
        <a:ext cx="4168479" cy="226800"/>
      </dsp:txXfrm>
    </dsp:sp>
    <dsp:sp modelId="{6EBF40D0-3CE2-4B0B-B757-77A0458D0CE1}">
      <dsp:nvSpPr>
        <dsp:cNvPr id="0" name=""/>
        <dsp:cNvSpPr/>
      </dsp:nvSpPr>
      <dsp:spPr>
        <a:xfrm>
          <a:off x="208423" y="1312188"/>
          <a:ext cx="2917935" cy="2656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900" kern="1200" dirty="0">
              <a:latin typeface="Verdana" panose="020B0604030504040204" pitchFamily="34" charset="0"/>
              <a:ea typeface="Verdana" panose="020B0604030504040204" pitchFamily="34" charset="0"/>
            </a:rPr>
            <a:t>Certificate Program in Graphic &amp; Multimedia</a:t>
          </a:r>
        </a:p>
      </dsp:txBody>
      <dsp:txXfrm>
        <a:off x="221392" y="1325157"/>
        <a:ext cx="2891997" cy="239742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47E-77B8-46AA-AC02-1B07C66706EB}">
      <dsp:nvSpPr>
        <dsp:cNvPr id="0" name=""/>
        <dsp:cNvSpPr/>
      </dsp:nvSpPr>
      <dsp:spPr>
        <a:xfrm>
          <a:off x="-1138502" y="-193855"/>
          <a:ext cx="1483379" cy="1483379"/>
        </a:xfrm>
        <a:prstGeom prst="blockArc">
          <a:avLst>
            <a:gd name="adj1" fmla="val 18900000"/>
            <a:gd name="adj2" fmla="val 2700000"/>
            <a:gd name="adj3" fmla="val 1456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7D343C4-126E-42B2-8EAB-23506AA363B6}">
      <dsp:nvSpPr>
        <dsp:cNvPr id="0" name=""/>
        <dsp:cNvSpPr/>
      </dsp:nvSpPr>
      <dsp:spPr>
        <a:xfrm>
          <a:off x="333289" y="281202"/>
          <a:ext cx="3163342" cy="53326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484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MA Media &amp; Communication</a:t>
          </a:r>
        </a:p>
      </dsp:txBody>
      <dsp:txXfrm>
        <a:off x="333289" y="281202"/>
        <a:ext cx="3163342" cy="533263"/>
      </dsp:txXfrm>
    </dsp:sp>
    <dsp:sp modelId="{366937ED-3F8D-4B76-A29F-56F850EB98A9}">
      <dsp:nvSpPr>
        <dsp:cNvPr id="0" name=""/>
        <dsp:cNvSpPr/>
      </dsp:nvSpPr>
      <dsp:spPr>
        <a:xfrm>
          <a:off x="0" y="214544"/>
          <a:ext cx="666579" cy="66657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47E-77B8-46AA-AC02-1B07C66706EB}">
      <dsp:nvSpPr>
        <dsp:cNvPr id="0" name=""/>
        <dsp:cNvSpPr/>
      </dsp:nvSpPr>
      <dsp:spPr>
        <a:xfrm>
          <a:off x="-1138502" y="-193855"/>
          <a:ext cx="1483379" cy="1483379"/>
        </a:xfrm>
        <a:prstGeom prst="blockArc">
          <a:avLst>
            <a:gd name="adj1" fmla="val 18900000"/>
            <a:gd name="adj2" fmla="val 2700000"/>
            <a:gd name="adj3" fmla="val 1456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7D343C4-126E-42B2-8EAB-23506AA363B6}">
      <dsp:nvSpPr>
        <dsp:cNvPr id="0" name=""/>
        <dsp:cNvSpPr/>
      </dsp:nvSpPr>
      <dsp:spPr>
        <a:xfrm>
          <a:off x="333289" y="281202"/>
          <a:ext cx="3163342" cy="533263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34844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MA Interior Design</a:t>
          </a:r>
        </a:p>
      </dsp:txBody>
      <dsp:txXfrm>
        <a:off x="333289" y="281202"/>
        <a:ext cx="3163342" cy="533263"/>
      </dsp:txXfrm>
    </dsp:sp>
    <dsp:sp modelId="{366937ED-3F8D-4B76-A29F-56F850EB98A9}">
      <dsp:nvSpPr>
        <dsp:cNvPr id="0" name=""/>
        <dsp:cNvSpPr/>
      </dsp:nvSpPr>
      <dsp:spPr>
        <a:xfrm>
          <a:off x="0" y="214544"/>
          <a:ext cx="666579" cy="666579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261880"/>
          <a:ext cx="4168479" cy="35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235BB70-61E8-4955-ADB2-D9E821A7702C}">
      <dsp:nvSpPr>
        <dsp:cNvPr id="0" name=""/>
        <dsp:cNvSpPr/>
      </dsp:nvSpPr>
      <dsp:spPr>
        <a:xfrm>
          <a:off x="208423" y="55240"/>
          <a:ext cx="2917935" cy="4132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BArch</a:t>
          </a:r>
        </a:p>
      </dsp:txBody>
      <dsp:txXfrm>
        <a:off x="228598" y="75415"/>
        <a:ext cx="2877585" cy="372930"/>
      </dsp:txXfrm>
    </dsp:sp>
    <dsp:sp modelId="{966DA160-0DF7-421C-A5F9-2DE934019B1C}">
      <dsp:nvSpPr>
        <dsp:cNvPr id="0" name=""/>
        <dsp:cNvSpPr/>
      </dsp:nvSpPr>
      <dsp:spPr>
        <a:xfrm>
          <a:off x="0" y="896921"/>
          <a:ext cx="4168479" cy="35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91592" rIns="323520" bIns="78232" numCol="1" spcCol="1270" anchor="t" anchorCtr="0">
          <a:noAutofit/>
        </a:bodyPr>
        <a:lstStyle/>
        <a:p>
          <a:pPr marL="57150" lvl="1" indent="-57150" algn="l" defTabSz="466725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896921"/>
        <a:ext cx="4168479" cy="352800"/>
      </dsp:txXfrm>
    </dsp:sp>
    <dsp:sp modelId="{17575319-D527-44DC-8FC6-3F527154EA37}">
      <dsp:nvSpPr>
        <dsp:cNvPr id="0" name=""/>
        <dsp:cNvSpPr/>
      </dsp:nvSpPr>
      <dsp:spPr>
        <a:xfrm>
          <a:off x="208423" y="690280"/>
          <a:ext cx="2917935" cy="4132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Bachelor of Design (Interior Design)</a:t>
          </a:r>
        </a:p>
      </dsp:txBody>
      <dsp:txXfrm>
        <a:off x="228598" y="710455"/>
        <a:ext cx="2877585" cy="372930"/>
      </dsp:txXfrm>
    </dsp:sp>
    <dsp:sp modelId="{F0F9ACF1-D082-4111-BBD5-7E939F25ADF3}">
      <dsp:nvSpPr>
        <dsp:cNvPr id="0" name=""/>
        <dsp:cNvSpPr/>
      </dsp:nvSpPr>
      <dsp:spPr>
        <a:xfrm>
          <a:off x="0" y="1531961"/>
          <a:ext cx="4168479" cy="35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91592" rIns="3235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531961"/>
        <a:ext cx="4168479" cy="352800"/>
      </dsp:txXfrm>
    </dsp:sp>
    <dsp:sp modelId="{6EBF40D0-3CE2-4B0B-B757-77A0458D0CE1}">
      <dsp:nvSpPr>
        <dsp:cNvPr id="0" name=""/>
        <dsp:cNvSpPr/>
      </dsp:nvSpPr>
      <dsp:spPr>
        <a:xfrm>
          <a:off x="208423" y="1325321"/>
          <a:ext cx="2917935" cy="4132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Certificate Program in Interior Design</a:t>
          </a:r>
        </a:p>
      </dsp:txBody>
      <dsp:txXfrm>
        <a:off x="228598" y="1345496"/>
        <a:ext cx="2877585" cy="37293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267172"/>
          <a:ext cx="4168479" cy="453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374904" rIns="3235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67172"/>
        <a:ext cx="4168479" cy="453600"/>
      </dsp:txXfrm>
    </dsp:sp>
    <dsp:sp modelId="{6235BB70-61E8-4955-ADB2-D9E821A7702C}">
      <dsp:nvSpPr>
        <dsp:cNvPr id="0" name=""/>
        <dsp:cNvSpPr/>
      </dsp:nvSpPr>
      <dsp:spPr>
        <a:xfrm>
          <a:off x="208423" y="1491"/>
          <a:ext cx="2917935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BSc Biotechnology</a:t>
          </a:r>
        </a:p>
      </dsp:txBody>
      <dsp:txXfrm>
        <a:off x="234362" y="27430"/>
        <a:ext cx="2866057" cy="479482"/>
      </dsp:txXfrm>
    </dsp:sp>
    <dsp:sp modelId="{592002A3-8BC3-4E17-A2C7-6019F5C7498A}">
      <dsp:nvSpPr>
        <dsp:cNvPr id="0" name=""/>
        <dsp:cNvSpPr/>
      </dsp:nvSpPr>
      <dsp:spPr>
        <a:xfrm>
          <a:off x="0" y="1083652"/>
          <a:ext cx="4168479" cy="453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374904" rIns="3235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083652"/>
        <a:ext cx="4168479" cy="453600"/>
      </dsp:txXfrm>
    </dsp:sp>
    <dsp:sp modelId="{32C1B42F-BB16-41EF-97CA-519214803A97}">
      <dsp:nvSpPr>
        <dsp:cNvPr id="0" name=""/>
        <dsp:cNvSpPr/>
      </dsp:nvSpPr>
      <dsp:spPr>
        <a:xfrm>
          <a:off x="208423" y="817972"/>
          <a:ext cx="2917935" cy="5313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BSc Food and Nutrition Science</a:t>
          </a:r>
        </a:p>
      </dsp:txBody>
      <dsp:txXfrm>
        <a:off x="234362" y="843911"/>
        <a:ext cx="2866057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C4E15-ADA2-437C-9D5B-197F22E39BD3}">
      <dsp:nvSpPr>
        <dsp:cNvPr id="0" name=""/>
        <dsp:cNvSpPr/>
      </dsp:nvSpPr>
      <dsp:spPr>
        <a:xfrm>
          <a:off x="0" y="273720"/>
          <a:ext cx="2476489" cy="43697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Verdana" panose="020B0604030504040204" pitchFamily="34" charset="0"/>
              <a:ea typeface="Verdana" panose="020B0604030504040204" pitchFamily="34" charset="0"/>
            </a:rPr>
            <a:t>MAHE INDIA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331" y="295051"/>
        <a:ext cx="2433827" cy="394314"/>
      </dsp:txXfrm>
    </dsp:sp>
    <dsp:sp modelId="{E87B86AD-5A86-4044-98D2-CF48C035D398}">
      <dsp:nvSpPr>
        <dsp:cNvPr id="0" name=""/>
        <dsp:cNvSpPr/>
      </dsp:nvSpPr>
      <dsp:spPr>
        <a:xfrm>
          <a:off x="0" y="742377"/>
          <a:ext cx="2476489" cy="43697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Manipal, Karnataka</a:t>
          </a:r>
        </a:p>
      </dsp:txBody>
      <dsp:txXfrm>
        <a:off x="21331" y="763708"/>
        <a:ext cx="2433827" cy="394314"/>
      </dsp:txXfrm>
    </dsp:sp>
    <dsp:sp modelId="{6A74A004-8655-483E-B3DF-D9D1465AACCB}">
      <dsp:nvSpPr>
        <dsp:cNvPr id="0" name=""/>
        <dsp:cNvSpPr/>
      </dsp:nvSpPr>
      <dsp:spPr>
        <a:xfrm>
          <a:off x="0" y="1211034"/>
          <a:ext cx="2476489" cy="436976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Best Private University of India - QS World Rankings 2020</a:t>
          </a:r>
        </a:p>
      </dsp:txBody>
      <dsp:txXfrm>
        <a:off x="21331" y="1232365"/>
        <a:ext cx="2433827" cy="394314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D66747E-77B8-46AA-AC02-1B07C66706EB}">
      <dsp:nvSpPr>
        <dsp:cNvPr id="0" name=""/>
        <dsp:cNvSpPr/>
      </dsp:nvSpPr>
      <dsp:spPr>
        <a:xfrm>
          <a:off x="-1664191" y="-259946"/>
          <a:ext cx="1999817" cy="1999817"/>
        </a:xfrm>
        <a:prstGeom prst="blockArc">
          <a:avLst>
            <a:gd name="adj1" fmla="val 18900000"/>
            <a:gd name="adj2" fmla="val 2700000"/>
            <a:gd name="adj3" fmla="val 1080"/>
          </a:avLst>
        </a:prstGeom>
        <a:solidFill>
          <a:schemeClr val="lt1"/>
        </a:solidFill>
        <a:ln w="12700" cap="flat" cmpd="sng" algn="ctr">
          <a:solidFill>
            <a:schemeClr val="accent2"/>
          </a:solidFill>
          <a:prstDash val="solid"/>
          <a:miter lim="800000"/>
        </a:ln>
        <a:effectLst/>
      </dsp:spPr>
      <dsp:style>
        <a:lnRef idx="2">
          <a:schemeClr val="accent2"/>
        </a:lnRef>
        <a:fillRef idx="1">
          <a:schemeClr val="lt1"/>
        </a:fillRef>
        <a:effectRef idx="0">
          <a:schemeClr val="accent2"/>
        </a:effectRef>
        <a:fontRef idx="minor">
          <a:schemeClr val="dk1"/>
        </a:fontRef>
      </dsp:style>
    </dsp:sp>
    <dsp:sp modelId="{E7D343C4-126E-42B2-8EAB-23506AA363B6}">
      <dsp:nvSpPr>
        <dsp:cNvPr id="0" name=""/>
        <dsp:cNvSpPr/>
      </dsp:nvSpPr>
      <dsp:spPr>
        <a:xfrm>
          <a:off x="272047" y="211421"/>
          <a:ext cx="3216778" cy="42278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355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MSc Medical Biotechnology</a:t>
          </a:r>
        </a:p>
      </dsp:txBody>
      <dsp:txXfrm>
        <a:off x="272047" y="211421"/>
        <a:ext cx="3216778" cy="422784"/>
      </dsp:txXfrm>
    </dsp:sp>
    <dsp:sp modelId="{366937ED-3F8D-4B76-A29F-56F850EB98A9}">
      <dsp:nvSpPr>
        <dsp:cNvPr id="0" name=""/>
        <dsp:cNvSpPr/>
      </dsp:nvSpPr>
      <dsp:spPr>
        <a:xfrm>
          <a:off x="7806" y="158573"/>
          <a:ext cx="528480" cy="5284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  <dsp:sp modelId="{6813B421-D3AE-42BB-BAE2-A301CD0472B5}">
      <dsp:nvSpPr>
        <dsp:cNvPr id="0" name=""/>
        <dsp:cNvSpPr/>
      </dsp:nvSpPr>
      <dsp:spPr>
        <a:xfrm>
          <a:off x="272047" y="845717"/>
          <a:ext cx="3216778" cy="422784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35585" tIns="27940" rIns="27940" bIns="2794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MSc Molecular Biology &amp; Human Genetics</a:t>
          </a:r>
        </a:p>
      </dsp:txBody>
      <dsp:txXfrm>
        <a:off x="272047" y="845717"/>
        <a:ext cx="3216778" cy="422784"/>
      </dsp:txXfrm>
    </dsp:sp>
    <dsp:sp modelId="{7C98FE83-AE1B-4B17-920A-49CB4CD8CAA8}">
      <dsp:nvSpPr>
        <dsp:cNvPr id="0" name=""/>
        <dsp:cNvSpPr/>
      </dsp:nvSpPr>
      <dsp:spPr>
        <a:xfrm>
          <a:off x="7806" y="792869"/>
          <a:ext cx="528480" cy="528480"/>
        </a:xfrm>
        <a:prstGeom prst="ellipse">
          <a:avLst/>
        </a:prstGeom>
        <a:solidFill>
          <a:schemeClr val="lt1"/>
        </a:solidFill>
        <a:ln w="12700" cap="flat" cmpd="sng" algn="ctr">
          <a:solidFill>
            <a:schemeClr val="accent1"/>
          </a:solidFill>
          <a:prstDash val="solid"/>
          <a:miter lim="800000"/>
        </a:ln>
        <a:effectLst/>
      </dsp:spPr>
      <dsp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dsp:style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207037"/>
          <a:ext cx="4168479" cy="35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323520" tIns="291592" rIns="32352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207037"/>
        <a:ext cx="4168479" cy="352800"/>
      </dsp:txXfrm>
    </dsp:sp>
    <dsp:sp modelId="{6235BB70-61E8-4955-ADB2-D9E821A7702C}">
      <dsp:nvSpPr>
        <dsp:cNvPr id="0" name=""/>
        <dsp:cNvSpPr/>
      </dsp:nvSpPr>
      <dsp:spPr>
        <a:xfrm>
          <a:off x="208423" y="396"/>
          <a:ext cx="2917935" cy="4132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110291" tIns="0" rIns="110291" bIns="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BA Humanities </a:t>
          </a:r>
        </a:p>
      </dsp:txBody>
      <dsp:txXfrm>
        <a:off x="228598" y="20571"/>
        <a:ext cx="2877585" cy="372930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223206"/>
          <a:ext cx="3254080" cy="9828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52553" tIns="270764" rIns="252553" bIns="92456" numCol="1" spcCol="1270" anchor="t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Engineering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Management</a:t>
          </a:r>
        </a:p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Biotechnology</a:t>
          </a:r>
        </a:p>
      </dsp:txBody>
      <dsp:txXfrm>
        <a:off x="0" y="223206"/>
        <a:ext cx="3254080" cy="982800"/>
      </dsp:txXfrm>
    </dsp:sp>
    <dsp:sp modelId="{6235BB70-61E8-4955-ADB2-D9E821A7702C}">
      <dsp:nvSpPr>
        <dsp:cNvPr id="0" name=""/>
        <dsp:cNvSpPr/>
      </dsp:nvSpPr>
      <dsp:spPr>
        <a:xfrm>
          <a:off x="162704" y="31326"/>
          <a:ext cx="2277856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86098" tIns="0" rIns="86098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PhD</a:t>
          </a:r>
        </a:p>
      </dsp:txBody>
      <dsp:txXfrm>
        <a:off x="181438" y="50060"/>
        <a:ext cx="2240388" cy="346292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1873151"/>
          <a:ext cx="2749369" cy="3276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</dsp:sp>
    <dsp:sp modelId="{6235BB70-61E8-4955-ADB2-D9E821A7702C}">
      <dsp:nvSpPr>
        <dsp:cNvPr id="0" name=""/>
        <dsp:cNvSpPr/>
      </dsp:nvSpPr>
      <dsp:spPr>
        <a:xfrm>
          <a:off x="137468" y="1681271"/>
          <a:ext cx="1924558" cy="383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72744" tIns="0" rIns="72744" bIns="0" numCol="1" spcCol="1270" anchor="ctr" anchorCtr="0">
          <a:noAutofit/>
        </a:bodyPr>
        <a:lstStyle/>
        <a:p>
          <a:pPr marL="0" lvl="0" indent="0" algn="l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300" kern="1200" dirty="0">
              <a:latin typeface="Verdana" panose="020B0604030504040204" pitchFamily="34" charset="0"/>
              <a:ea typeface="Verdana" panose="020B0604030504040204" pitchFamily="34" charset="0"/>
            </a:rPr>
            <a:t>Foundation Program</a:t>
          </a:r>
        </a:p>
      </dsp:txBody>
      <dsp:txXfrm>
        <a:off x="156202" y="1700005"/>
        <a:ext cx="1887090" cy="34629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A8FA43E-544C-4198-8C96-EC7CFB879E48}">
      <dsp:nvSpPr>
        <dsp:cNvPr id="0" name=""/>
        <dsp:cNvSpPr/>
      </dsp:nvSpPr>
      <dsp:spPr>
        <a:xfrm>
          <a:off x="0" y="1883591"/>
          <a:ext cx="3539446" cy="277200"/>
        </a:xfrm>
        <a:prstGeom prst="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274700" tIns="229108" rIns="274700" bIns="78232" numCol="1" spcCol="1270" anchor="t" anchorCtr="0">
          <a:noAutofit/>
        </a:bodyPr>
        <a:lstStyle/>
        <a:p>
          <a:pPr marL="57150" lvl="1" indent="-57150" algn="l" defTabSz="4889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0" y="1883591"/>
        <a:ext cx="3539446" cy="277200"/>
      </dsp:txXfrm>
    </dsp:sp>
    <dsp:sp modelId="{6235BB70-61E8-4955-ADB2-D9E821A7702C}">
      <dsp:nvSpPr>
        <dsp:cNvPr id="0" name=""/>
        <dsp:cNvSpPr/>
      </dsp:nvSpPr>
      <dsp:spPr>
        <a:xfrm>
          <a:off x="176972" y="1721231"/>
          <a:ext cx="2477612" cy="32472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93648" tIns="0" rIns="93648" bIns="0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English Enhancement Program</a:t>
          </a:r>
        </a:p>
      </dsp:txBody>
      <dsp:txXfrm>
        <a:off x="192824" y="1737083"/>
        <a:ext cx="2445908" cy="293016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7DBF349-5A0D-4C34-B078-EEDA30AEF697}">
      <dsp:nvSpPr>
        <dsp:cNvPr id="0" name=""/>
        <dsp:cNvSpPr/>
      </dsp:nvSpPr>
      <dsp:spPr>
        <a:xfrm>
          <a:off x="2880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Academic Scholarship</a:t>
          </a:r>
        </a:p>
      </dsp:txBody>
      <dsp:txXfrm>
        <a:off x="2880" y="1446770"/>
        <a:ext cx="1530589" cy="612235"/>
      </dsp:txXfrm>
    </dsp:sp>
    <dsp:sp modelId="{57AA64E6-82B5-4B7A-810F-D3041492F0EF}">
      <dsp:nvSpPr>
        <dsp:cNvPr id="0" name=""/>
        <dsp:cNvSpPr/>
      </dsp:nvSpPr>
      <dsp:spPr>
        <a:xfrm>
          <a:off x="2880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Up to 30% scholarship offered in form of tuition fee waiver in the first year of study</a:t>
          </a:r>
        </a:p>
      </dsp:txBody>
      <dsp:txXfrm>
        <a:off x="2880" y="2059006"/>
        <a:ext cx="1530589" cy="1329952"/>
      </dsp:txXfrm>
    </dsp:sp>
    <dsp:sp modelId="{94DE2239-2231-4470-994C-994ECFF1ED82}">
      <dsp:nvSpPr>
        <dsp:cNvPr id="0" name=""/>
        <dsp:cNvSpPr/>
      </dsp:nvSpPr>
      <dsp:spPr>
        <a:xfrm>
          <a:off x="1747752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Sports Scholarship</a:t>
          </a:r>
        </a:p>
      </dsp:txBody>
      <dsp:txXfrm>
        <a:off x="1747752" y="1446770"/>
        <a:ext cx="1530589" cy="612235"/>
      </dsp:txXfrm>
    </dsp:sp>
    <dsp:sp modelId="{73CE0BCD-A546-4D08-8BF7-675FADDB1F24}">
      <dsp:nvSpPr>
        <dsp:cNvPr id="0" name=""/>
        <dsp:cNvSpPr/>
      </dsp:nvSpPr>
      <dsp:spPr>
        <a:xfrm>
          <a:off x="1747752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Up to 50% scholarship offered in form of tuition fee waiver in the first year of study </a:t>
          </a:r>
        </a:p>
      </dsp:txBody>
      <dsp:txXfrm>
        <a:off x="1747752" y="2059006"/>
        <a:ext cx="1530589" cy="1329952"/>
      </dsp:txXfrm>
    </dsp:sp>
    <dsp:sp modelId="{F532F4FA-3D36-4084-B4EE-B9BA12D2B335}">
      <dsp:nvSpPr>
        <dsp:cNvPr id="0" name=""/>
        <dsp:cNvSpPr/>
      </dsp:nvSpPr>
      <dsp:spPr>
        <a:xfrm>
          <a:off x="3492624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Extended Scholarship</a:t>
          </a:r>
        </a:p>
      </dsp:txBody>
      <dsp:txXfrm>
        <a:off x="3492624" y="1446770"/>
        <a:ext cx="1530589" cy="612235"/>
      </dsp:txXfrm>
    </dsp:sp>
    <dsp:sp modelId="{8A7CF6C4-280F-47B9-9724-FAD4C36C3DF9}">
      <dsp:nvSpPr>
        <dsp:cNvPr id="0" name=""/>
        <dsp:cNvSpPr/>
      </dsp:nvSpPr>
      <dsp:spPr>
        <a:xfrm>
          <a:off x="3492624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Provision to extend the scholarship of first year to the following year tuition fees</a:t>
          </a:r>
        </a:p>
      </dsp:txBody>
      <dsp:txXfrm>
        <a:off x="3492624" y="2059006"/>
        <a:ext cx="1530589" cy="1329952"/>
      </dsp:txXfrm>
    </dsp:sp>
    <dsp:sp modelId="{B8AB28FE-A2EA-49D2-935C-3940EC339E83}">
      <dsp:nvSpPr>
        <dsp:cNvPr id="0" name=""/>
        <dsp:cNvSpPr/>
      </dsp:nvSpPr>
      <dsp:spPr>
        <a:xfrm>
          <a:off x="5237496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Girl Child Scholarship</a:t>
          </a:r>
        </a:p>
      </dsp:txBody>
      <dsp:txXfrm>
        <a:off x="5237496" y="1446770"/>
        <a:ext cx="1530589" cy="612235"/>
      </dsp:txXfrm>
    </dsp:sp>
    <dsp:sp modelId="{46471424-000E-4E9C-B9C6-875AA7797D8B}">
      <dsp:nvSpPr>
        <dsp:cNvPr id="0" name=""/>
        <dsp:cNvSpPr/>
      </dsp:nvSpPr>
      <dsp:spPr>
        <a:xfrm>
          <a:off x="5237496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100% scholarship</a:t>
          </a: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Offered in partnership with the Embassy of India, UAE</a:t>
          </a:r>
        </a:p>
      </dsp:txBody>
      <dsp:txXfrm>
        <a:off x="5237496" y="2059006"/>
        <a:ext cx="1530589" cy="1329952"/>
      </dsp:txXfrm>
    </dsp:sp>
    <dsp:sp modelId="{41931178-039A-459F-BBCB-05AD6951060E}">
      <dsp:nvSpPr>
        <dsp:cNvPr id="0" name=""/>
        <dsp:cNvSpPr/>
      </dsp:nvSpPr>
      <dsp:spPr>
        <a:xfrm>
          <a:off x="6982368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Al </a:t>
          </a:r>
          <a:r>
            <a:rPr lang="en-US" sz="1700" kern="1200" dirty="0" err="1">
              <a:latin typeface="Verdana" panose="020B0604030504040204" pitchFamily="34" charset="0"/>
              <a:ea typeface="Verdana" panose="020B0604030504040204" pitchFamily="34" charset="0"/>
            </a:rPr>
            <a:t>Daem</a:t>
          </a: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 Scholarship</a:t>
          </a:r>
        </a:p>
      </dsp:txBody>
      <dsp:txXfrm>
        <a:off x="6982368" y="1446770"/>
        <a:ext cx="1530589" cy="612235"/>
      </dsp:txXfrm>
    </dsp:sp>
    <dsp:sp modelId="{A54EE570-9864-42DA-83E1-6395EAD8FB92}">
      <dsp:nvSpPr>
        <dsp:cNvPr id="0" name=""/>
        <dsp:cNvSpPr/>
      </dsp:nvSpPr>
      <dsp:spPr>
        <a:xfrm>
          <a:off x="6982368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Up to 100% special scholarship to students under financial distress</a:t>
          </a:r>
        </a:p>
      </dsp:txBody>
      <dsp:txXfrm>
        <a:off x="6982368" y="2059006"/>
        <a:ext cx="1530589" cy="1329952"/>
      </dsp:txXfrm>
    </dsp:sp>
    <dsp:sp modelId="{3E43624E-D4A6-46A2-8F84-C08F240D96AF}">
      <dsp:nvSpPr>
        <dsp:cNvPr id="0" name=""/>
        <dsp:cNvSpPr/>
      </dsp:nvSpPr>
      <dsp:spPr>
        <a:xfrm>
          <a:off x="8727240" y="1446770"/>
          <a:ext cx="1530589" cy="6122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>
              <a:latin typeface="Verdana" panose="020B0604030504040204" pitchFamily="34" charset="0"/>
              <a:ea typeface="Verdana" panose="020B0604030504040204" pitchFamily="34" charset="0"/>
            </a:rPr>
            <a:t>Alumni Scholarship</a:t>
          </a:r>
        </a:p>
      </dsp:txBody>
      <dsp:txXfrm>
        <a:off x="8727240" y="1446770"/>
        <a:ext cx="1530589" cy="612235"/>
      </dsp:txXfrm>
    </dsp:sp>
    <dsp:sp modelId="{3940EFBA-027F-4210-9511-4DE21EF15ED3}">
      <dsp:nvSpPr>
        <dsp:cNvPr id="0" name=""/>
        <dsp:cNvSpPr/>
      </dsp:nvSpPr>
      <dsp:spPr>
        <a:xfrm>
          <a:off x="8727240" y="2059006"/>
          <a:ext cx="1530589" cy="1329952"/>
        </a:xfrm>
        <a:prstGeom prst="rect">
          <a:avLst/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008" tIns="64008" rIns="85344" bIns="96012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200" kern="1200" dirty="0">
              <a:latin typeface="Verdana" panose="020B0604030504040204" pitchFamily="34" charset="0"/>
              <a:ea typeface="Verdana" panose="020B0604030504040204" pitchFamily="34" charset="0"/>
            </a:rPr>
            <a:t>Up to 25% scholarship for graduates of MAHE Dubai for their further study at MAHE Dubai </a:t>
          </a:r>
        </a:p>
      </dsp:txBody>
      <dsp:txXfrm>
        <a:off x="8727240" y="2059006"/>
        <a:ext cx="1530589" cy="132995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951C1-2EA1-40BF-95A0-BF111D78AE91}">
      <dsp:nvSpPr>
        <dsp:cNvPr id="0" name=""/>
        <dsp:cNvSpPr/>
      </dsp:nvSpPr>
      <dsp:spPr>
        <a:xfrm>
          <a:off x="0" y="83084"/>
          <a:ext cx="2246738" cy="4375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>
              <a:latin typeface="Verdana" panose="020B0604030504040204" pitchFamily="34" charset="0"/>
              <a:ea typeface="Verdana" panose="020B0604030504040204" pitchFamily="34" charset="0"/>
            </a:rPr>
            <a:t>MANIPAL UNIVERSITY JAIPUR</a:t>
          </a:r>
          <a:endParaRPr lang="en-US" sz="11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1361" y="104445"/>
        <a:ext cx="2204016" cy="394858"/>
      </dsp:txXfrm>
    </dsp:sp>
    <dsp:sp modelId="{18CEDA53-7EB3-48DC-883A-0FC0FAC6AA16}">
      <dsp:nvSpPr>
        <dsp:cNvPr id="0" name=""/>
        <dsp:cNvSpPr/>
      </dsp:nvSpPr>
      <dsp:spPr>
        <a:xfrm>
          <a:off x="0" y="552345"/>
          <a:ext cx="2246738" cy="4375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Jaipur, Rajasthan</a:t>
          </a:r>
        </a:p>
      </dsp:txBody>
      <dsp:txXfrm>
        <a:off x="21361" y="573706"/>
        <a:ext cx="2204016" cy="394858"/>
      </dsp:txXfrm>
    </dsp:sp>
    <dsp:sp modelId="{E0108B62-A2BD-42B7-B269-BE8E15A2AAAB}">
      <dsp:nvSpPr>
        <dsp:cNvPr id="0" name=""/>
        <dsp:cNvSpPr/>
      </dsp:nvSpPr>
      <dsp:spPr>
        <a:xfrm>
          <a:off x="0" y="1021605"/>
          <a:ext cx="2246738" cy="4375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A Public Private Partnership with the State of Rajasthan</a:t>
          </a:r>
        </a:p>
      </dsp:txBody>
      <dsp:txXfrm>
        <a:off x="21361" y="1042966"/>
        <a:ext cx="2204016" cy="39485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8A3E14-36A8-4F23-94C1-58E5EE5A7A69}">
      <dsp:nvSpPr>
        <dsp:cNvPr id="0" name=""/>
        <dsp:cNvSpPr/>
      </dsp:nvSpPr>
      <dsp:spPr>
        <a:xfrm>
          <a:off x="0" y="38637"/>
          <a:ext cx="2476489" cy="4773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>
              <a:latin typeface="Verdana" panose="020B0604030504040204" pitchFamily="34" charset="0"/>
              <a:ea typeface="Verdana" panose="020B0604030504040204" pitchFamily="34" charset="0"/>
            </a:rPr>
            <a:t>SIKKIM MANIPAL UNIVERSITY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303" y="61940"/>
        <a:ext cx="2429883" cy="430753"/>
      </dsp:txXfrm>
    </dsp:sp>
    <dsp:sp modelId="{EDE855DF-9C67-4173-A1D1-211371C55B4F}">
      <dsp:nvSpPr>
        <dsp:cNvPr id="0" name=""/>
        <dsp:cNvSpPr/>
      </dsp:nvSpPr>
      <dsp:spPr>
        <a:xfrm>
          <a:off x="0" y="572343"/>
          <a:ext cx="2476489" cy="4773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latin typeface="Verdana" panose="020B0604030504040204" pitchFamily="34" charset="0"/>
              <a:ea typeface="Verdana" panose="020B0604030504040204" pitchFamily="34" charset="0"/>
            </a:rPr>
            <a:t>Gangtok</a:t>
          </a: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, Sikkim</a:t>
          </a:r>
        </a:p>
      </dsp:txBody>
      <dsp:txXfrm>
        <a:off x="23303" y="595646"/>
        <a:ext cx="2429883" cy="430753"/>
      </dsp:txXfrm>
    </dsp:sp>
    <dsp:sp modelId="{5FBAB4F3-6464-4885-95A2-7A0B1590FE34}">
      <dsp:nvSpPr>
        <dsp:cNvPr id="0" name=""/>
        <dsp:cNvSpPr/>
      </dsp:nvSpPr>
      <dsp:spPr>
        <a:xfrm>
          <a:off x="0" y="1084263"/>
          <a:ext cx="2476489" cy="4773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>
              <a:latin typeface="Verdana" panose="020B0604030504040204" pitchFamily="34" charset="0"/>
              <a:ea typeface="Verdana" panose="020B0604030504040204" pitchFamily="34" charset="0"/>
            </a:rPr>
            <a:t>A Public Private Partnership with the State of Sikkim</a:t>
          </a:r>
        </a:p>
      </dsp:txBody>
      <dsp:txXfrm>
        <a:off x="23303" y="1107566"/>
        <a:ext cx="2429883" cy="43075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4A41-28CD-4C15-8505-77BD936BDB76}">
      <dsp:nvSpPr>
        <dsp:cNvPr id="0" name=""/>
        <dsp:cNvSpPr/>
      </dsp:nvSpPr>
      <dsp:spPr>
        <a:xfrm>
          <a:off x="0" y="85782"/>
          <a:ext cx="2246738" cy="496183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MANIPAL COLLEGE OF MEDICAL SCIENCES</a:t>
          </a:r>
          <a:endParaRPr lang="en-US" sz="1100" kern="1200" dirty="0"/>
        </a:p>
      </dsp:txBody>
      <dsp:txXfrm>
        <a:off x="24222" y="110004"/>
        <a:ext cx="2198294" cy="447739"/>
      </dsp:txXfrm>
    </dsp:sp>
    <dsp:sp modelId="{D7706089-885D-4099-9A96-986D6CC042D2}">
      <dsp:nvSpPr>
        <dsp:cNvPr id="0" name=""/>
        <dsp:cNvSpPr/>
      </dsp:nvSpPr>
      <dsp:spPr>
        <a:xfrm>
          <a:off x="0" y="579400"/>
          <a:ext cx="2246738" cy="42655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Pokhara</a:t>
          </a:r>
          <a:r>
            <a:rPr lang="en-US" sz="1200" kern="1200" dirty="0"/>
            <a:t>, Nepal</a:t>
          </a:r>
        </a:p>
      </dsp:txBody>
      <dsp:txXfrm>
        <a:off x="20823" y="600223"/>
        <a:ext cx="2205092" cy="384913"/>
      </dsp:txXfrm>
    </dsp:sp>
    <dsp:sp modelId="{3C1D4108-54C8-4251-A5FC-D05C48251040}">
      <dsp:nvSpPr>
        <dsp:cNvPr id="0" name=""/>
        <dsp:cNvSpPr/>
      </dsp:nvSpPr>
      <dsp:spPr>
        <a:xfrm>
          <a:off x="0" y="1021077"/>
          <a:ext cx="2246738" cy="65988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leading medical institution together with a 700-bed Manipal Teaching Hospital.</a:t>
          </a:r>
        </a:p>
      </dsp:txBody>
      <dsp:txXfrm>
        <a:off x="32213" y="1053290"/>
        <a:ext cx="2182312" cy="59545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C4E15-ADA2-437C-9D5B-197F22E39BD3}">
      <dsp:nvSpPr>
        <dsp:cNvPr id="0" name=""/>
        <dsp:cNvSpPr/>
      </dsp:nvSpPr>
      <dsp:spPr>
        <a:xfrm>
          <a:off x="0" y="189206"/>
          <a:ext cx="2476489" cy="4913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1" kern="1200" dirty="0"/>
            <a:t>MANIPAL INTERNATIONAL UNIVERSITY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988" y="213194"/>
        <a:ext cx="2428513" cy="443423"/>
      </dsp:txXfrm>
    </dsp:sp>
    <dsp:sp modelId="{E87B86AD-5A86-4044-98D2-CF48C035D398}">
      <dsp:nvSpPr>
        <dsp:cNvPr id="0" name=""/>
        <dsp:cNvSpPr/>
      </dsp:nvSpPr>
      <dsp:spPr>
        <a:xfrm>
          <a:off x="0" y="715166"/>
          <a:ext cx="2476489" cy="4913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 err="1"/>
            <a:t>Nilai</a:t>
          </a:r>
          <a:r>
            <a:rPr lang="en-US" sz="1200" kern="1200" dirty="0"/>
            <a:t>, Malaysia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988" y="739154"/>
        <a:ext cx="2428513" cy="443423"/>
      </dsp:txXfrm>
    </dsp:sp>
    <dsp:sp modelId="{6A74A004-8655-483E-B3DF-D9D1465AACCB}">
      <dsp:nvSpPr>
        <dsp:cNvPr id="0" name=""/>
        <dsp:cNvSpPr/>
      </dsp:nvSpPr>
      <dsp:spPr>
        <a:xfrm>
          <a:off x="0" y="1241126"/>
          <a:ext cx="2476489" cy="491399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 full-fledged Malaysian University offering multi-disciplinary programs.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3988" y="1265114"/>
        <a:ext cx="2428513" cy="443423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C951C1-2EA1-40BF-95A0-BF111D78AE91}">
      <dsp:nvSpPr>
        <dsp:cNvPr id="0" name=""/>
        <dsp:cNvSpPr/>
      </dsp:nvSpPr>
      <dsp:spPr>
        <a:xfrm>
          <a:off x="0" y="33164"/>
          <a:ext cx="2246738" cy="525617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1" kern="1200" dirty="0"/>
            <a:t>GLOBALNXT UNIVERSITY</a:t>
          </a:r>
          <a:endParaRPr lang="en-US" sz="14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5659" y="58823"/>
        <a:ext cx="2195420" cy="474299"/>
      </dsp:txXfrm>
    </dsp:sp>
    <dsp:sp modelId="{18CEDA53-7EB3-48DC-883A-0FC0FAC6AA16}">
      <dsp:nvSpPr>
        <dsp:cNvPr id="0" name=""/>
        <dsp:cNvSpPr/>
      </dsp:nvSpPr>
      <dsp:spPr>
        <a:xfrm>
          <a:off x="0" y="570046"/>
          <a:ext cx="2246738" cy="359381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Malaysia</a:t>
          </a:r>
          <a:endParaRPr lang="en-US" sz="120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17544" y="587590"/>
        <a:ext cx="2211650" cy="324293"/>
      </dsp:txXfrm>
    </dsp:sp>
    <dsp:sp modelId="{E0108B62-A2BD-42B7-B269-BE8E15A2AAAB}">
      <dsp:nvSpPr>
        <dsp:cNvPr id="0" name=""/>
        <dsp:cNvSpPr/>
      </dsp:nvSpPr>
      <dsp:spPr>
        <a:xfrm>
          <a:off x="0" y="940692"/>
          <a:ext cx="2246738" cy="57367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66725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050" kern="1200" dirty="0"/>
            <a:t>A pioneering institution offering graduate programs through a unique global classroom pedagogy.</a:t>
          </a:r>
          <a:endParaRPr lang="en-US" sz="1050" kern="1200" dirty="0">
            <a:latin typeface="Verdana" panose="020B0604030504040204" pitchFamily="34" charset="0"/>
            <a:ea typeface="Verdana" panose="020B0604030504040204" pitchFamily="34" charset="0"/>
          </a:endParaRPr>
        </a:p>
      </dsp:txBody>
      <dsp:txXfrm>
        <a:off x="28004" y="968696"/>
        <a:ext cx="2190730" cy="517664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4A41-28CD-4C15-8505-77BD936BDB76}">
      <dsp:nvSpPr>
        <dsp:cNvPr id="0" name=""/>
        <dsp:cNvSpPr/>
      </dsp:nvSpPr>
      <dsp:spPr>
        <a:xfrm>
          <a:off x="0" y="134152"/>
          <a:ext cx="2246738" cy="4645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MELAKA MANIPAL MEDICAL COLLEGE</a:t>
          </a:r>
          <a:endParaRPr lang="en-US" sz="1100" kern="1200" dirty="0"/>
        </a:p>
      </dsp:txBody>
      <dsp:txXfrm>
        <a:off x="22676" y="156828"/>
        <a:ext cx="2201386" cy="419160"/>
      </dsp:txXfrm>
    </dsp:sp>
    <dsp:sp modelId="{D7706089-885D-4099-9A96-986D6CC042D2}">
      <dsp:nvSpPr>
        <dsp:cNvPr id="0" name=""/>
        <dsp:cNvSpPr/>
      </dsp:nvSpPr>
      <dsp:spPr>
        <a:xfrm>
          <a:off x="0" y="631137"/>
          <a:ext cx="2246738" cy="3993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Malaysia</a:t>
          </a:r>
        </a:p>
      </dsp:txBody>
      <dsp:txXfrm>
        <a:off x="19494" y="650631"/>
        <a:ext cx="2207750" cy="360344"/>
      </dsp:txXfrm>
    </dsp:sp>
    <dsp:sp modelId="{3C1D4108-54C8-4251-A5FC-D05C48251040}">
      <dsp:nvSpPr>
        <dsp:cNvPr id="0" name=""/>
        <dsp:cNvSpPr/>
      </dsp:nvSpPr>
      <dsp:spPr>
        <a:xfrm>
          <a:off x="0" y="1061648"/>
          <a:ext cx="2246738" cy="617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The single largest contributor of Doctors to the Malaysian healthcare system.</a:t>
          </a:r>
        </a:p>
      </dsp:txBody>
      <dsp:txXfrm>
        <a:off x="30157" y="1091805"/>
        <a:ext cx="2186424" cy="55744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B64A41-28CD-4C15-8505-77BD936BDB76}">
      <dsp:nvSpPr>
        <dsp:cNvPr id="0" name=""/>
        <dsp:cNvSpPr/>
      </dsp:nvSpPr>
      <dsp:spPr>
        <a:xfrm>
          <a:off x="0" y="134152"/>
          <a:ext cx="2246738" cy="46451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b="1" kern="1200" dirty="0"/>
            <a:t>AMERICAN UNIVERSITY OF ANTIGUA</a:t>
          </a:r>
          <a:endParaRPr lang="en-US" sz="1100" kern="1200" dirty="0"/>
        </a:p>
      </dsp:txBody>
      <dsp:txXfrm>
        <a:off x="22676" y="156828"/>
        <a:ext cx="2201386" cy="419160"/>
      </dsp:txXfrm>
    </dsp:sp>
    <dsp:sp modelId="{D7706089-885D-4099-9A96-986D6CC042D2}">
      <dsp:nvSpPr>
        <dsp:cNvPr id="0" name=""/>
        <dsp:cNvSpPr/>
      </dsp:nvSpPr>
      <dsp:spPr>
        <a:xfrm>
          <a:off x="0" y="631137"/>
          <a:ext cx="2246738" cy="399332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kern="1200" dirty="0"/>
            <a:t>Antigua</a:t>
          </a:r>
        </a:p>
      </dsp:txBody>
      <dsp:txXfrm>
        <a:off x="19494" y="650631"/>
        <a:ext cx="2207750" cy="360344"/>
      </dsp:txXfrm>
    </dsp:sp>
    <dsp:sp modelId="{3C1D4108-54C8-4251-A5FC-D05C48251040}">
      <dsp:nvSpPr>
        <dsp:cNvPr id="0" name=""/>
        <dsp:cNvSpPr/>
      </dsp:nvSpPr>
      <dsp:spPr>
        <a:xfrm>
          <a:off x="0" y="1061648"/>
          <a:ext cx="2246738" cy="617760"/>
        </a:xfrm>
        <a:prstGeom prst="roundRect">
          <a:avLst/>
        </a:prstGeom>
        <a:solidFill>
          <a:schemeClr val="lt1"/>
        </a:solidFill>
        <a:ln w="1270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hemeClr val="accent5"/>
        </a:lnRef>
        <a:fillRef idx="1">
          <a:schemeClr val="lt1"/>
        </a:fillRef>
        <a:effectRef idx="0">
          <a:schemeClr val="accent5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Successfully addresses the growing shortage of Doctors in the USA.</a:t>
          </a:r>
        </a:p>
      </dsp:txBody>
      <dsp:txXfrm>
        <a:off x="30157" y="1091805"/>
        <a:ext cx="2186424" cy="5574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E78036-7086-4A72-84EB-5CB4733DF11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E6BC4B-FDBE-4586-8668-DD88C4B16E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0101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E6BC4B-FDBE-4586-8668-DD88C4B16ED8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567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30652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060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23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0058"/>
          <a:stretch/>
        </p:blipFill>
        <p:spPr>
          <a:xfrm>
            <a:off x="11556999" y="0"/>
            <a:ext cx="533401" cy="635000"/>
          </a:xfrm>
          <a:prstGeom prst="rect">
            <a:avLst/>
          </a:prstGeom>
        </p:spPr>
      </p:pic>
      <p:cxnSp>
        <p:nvCxnSpPr>
          <p:cNvPr id="8" name="Straight Connector 7"/>
          <p:cNvCxnSpPr/>
          <p:nvPr userDrawn="1"/>
        </p:nvCxnSpPr>
        <p:spPr>
          <a:xfrm flipH="1" flipV="1">
            <a:off x="11087100" y="66675"/>
            <a:ext cx="609600" cy="6477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flipH="1" flipV="1">
            <a:off x="11315700" y="257175"/>
            <a:ext cx="609600" cy="647700"/>
          </a:xfrm>
          <a:prstGeom prst="line">
            <a:avLst/>
          </a:prstGeom>
          <a:ln>
            <a:solidFill>
              <a:srgbClr val="FFC000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0" name="Rectangle 9"/>
          <p:cNvSpPr/>
          <p:nvPr userDrawn="1"/>
        </p:nvSpPr>
        <p:spPr>
          <a:xfrm>
            <a:off x="0" y="0"/>
            <a:ext cx="225083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37127" y="901521"/>
            <a:ext cx="8626697" cy="49368"/>
            <a:chOff x="837127" y="901521"/>
            <a:chExt cx="8626697" cy="49368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837127" y="901521"/>
              <a:ext cx="69545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509233" y="950889"/>
              <a:ext cx="6954591" cy="0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6803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042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6384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0504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4942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6400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1668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5912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FC8D60-0DBA-4DBB-A1A1-2991126ACDD8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B93AE5-F875-454B-9692-EC56B51411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29531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0.xml"/><Relationship Id="rId3" Type="http://schemas.openxmlformats.org/officeDocument/2006/relationships/image" Target="../media/image36.jpeg"/><Relationship Id="rId7" Type="http://schemas.openxmlformats.org/officeDocument/2006/relationships/diagramData" Target="../diagrams/data10.xml"/><Relationship Id="rId12" Type="http://schemas.openxmlformats.org/officeDocument/2006/relationships/image" Target="../media/image40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11" Type="http://schemas.microsoft.com/office/2007/relationships/diagramDrawing" Target="../diagrams/drawing10.xml"/><Relationship Id="rId5" Type="http://schemas.openxmlformats.org/officeDocument/2006/relationships/image" Target="../media/image38.jpeg"/><Relationship Id="rId10" Type="http://schemas.openxmlformats.org/officeDocument/2006/relationships/diagramColors" Target="../diagrams/colors10.xml"/><Relationship Id="rId4" Type="http://schemas.openxmlformats.org/officeDocument/2006/relationships/image" Target="../media/image37.jpeg"/><Relationship Id="rId9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13" Type="http://schemas.openxmlformats.org/officeDocument/2006/relationships/image" Target="../media/image52.svg"/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12" Type="http://schemas.openxmlformats.org/officeDocument/2006/relationships/image" Target="../media/image5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11" Type="http://schemas.openxmlformats.org/officeDocument/2006/relationships/image" Target="../media/image50.svg"/><Relationship Id="rId5" Type="http://schemas.openxmlformats.org/officeDocument/2006/relationships/image" Target="../media/image44.sv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sv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2.xml"/><Relationship Id="rId3" Type="http://schemas.openxmlformats.org/officeDocument/2006/relationships/diagramLayout" Target="../diagrams/layout11.xml"/><Relationship Id="rId7" Type="http://schemas.openxmlformats.org/officeDocument/2006/relationships/image" Target="../media/image53.png"/><Relationship Id="rId12" Type="http://schemas.microsoft.com/office/2007/relationships/diagramDrawing" Target="../diagrams/drawing12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11" Type="http://schemas.openxmlformats.org/officeDocument/2006/relationships/diagramColors" Target="../diagrams/colors12.xml"/><Relationship Id="rId5" Type="http://schemas.openxmlformats.org/officeDocument/2006/relationships/diagramColors" Target="../diagrams/colors11.xml"/><Relationship Id="rId10" Type="http://schemas.openxmlformats.org/officeDocument/2006/relationships/diagramQuickStyle" Target="../diagrams/quickStyle12.xml"/><Relationship Id="rId4" Type="http://schemas.openxmlformats.org/officeDocument/2006/relationships/diagramQuickStyle" Target="../diagrams/quickStyle11.xml"/><Relationship Id="rId9" Type="http://schemas.openxmlformats.org/officeDocument/2006/relationships/diagramLayout" Target="../diagrams/layout1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4.xml"/><Relationship Id="rId3" Type="http://schemas.openxmlformats.org/officeDocument/2006/relationships/diagramLayout" Target="../diagrams/layout13.xml"/><Relationship Id="rId7" Type="http://schemas.openxmlformats.org/officeDocument/2006/relationships/diagramData" Target="../diagrams/data14.xml"/><Relationship Id="rId12" Type="http://schemas.openxmlformats.org/officeDocument/2006/relationships/image" Target="../media/image53.pn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11" Type="http://schemas.microsoft.com/office/2007/relationships/diagramDrawing" Target="../diagrams/drawing14.xml"/><Relationship Id="rId5" Type="http://schemas.openxmlformats.org/officeDocument/2006/relationships/diagramColors" Target="../diagrams/colors13.xml"/><Relationship Id="rId10" Type="http://schemas.openxmlformats.org/officeDocument/2006/relationships/diagramColors" Target="../diagrams/colors14.xml"/><Relationship Id="rId4" Type="http://schemas.openxmlformats.org/officeDocument/2006/relationships/diagramQuickStyle" Target="../diagrams/quickStyle13.xml"/><Relationship Id="rId9" Type="http://schemas.openxmlformats.org/officeDocument/2006/relationships/diagramQuickStyle" Target="../diagrams/quickStyle14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6.xml"/><Relationship Id="rId13" Type="http://schemas.openxmlformats.org/officeDocument/2006/relationships/diagramData" Target="../diagrams/data17.xml"/><Relationship Id="rId18" Type="http://schemas.openxmlformats.org/officeDocument/2006/relationships/diagramData" Target="../diagrams/data18.xml"/><Relationship Id="rId3" Type="http://schemas.openxmlformats.org/officeDocument/2006/relationships/diagramLayout" Target="../diagrams/layout15.xml"/><Relationship Id="rId21" Type="http://schemas.openxmlformats.org/officeDocument/2006/relationships/diagramColors" Target="../diagrams/colors18.xml"/><Relationship Id="rId7" Type="http://schemas.openxmlformats.org/officeDocument/2006/relationships/diagramData" Target="../diagrams/data16.xml"/><Relationship Id="rId12" Type="http://schemas.openxmlformats.org/officeDocument/2006/relationships/image" Target="../media/image53.png"/><Relationship Id="rId17" Type="http://schemas.microsoft.com/office/2007/relationships/diagramDrawing" Target="../diagrams/drawing17.xml"/><Relationship Id="rId2" Type="http://schemas.openxmlformats.org/officeDocument/2006/relationships/diagramData" Target="../diagrams/data15.xml"/><Relationship Id="rId16" Type="http://schemas.openxmlformats.org/officeDocument/2006/relationships/diagramColors" Target="../diagrams/colors17.xml"/><Relationship Id="rId20" Type="http://schemas.openxmlformats.org/officeDocument/2006/relationships/diagramQuickStyle" Target="../diagrams/quickStyle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5.xml"/><Relationship Id="rId11" Type="http://schemas.microsoft.com/office/2007/relationships/diagramDrawing" Target="../diagrams/drawing16.xml"/><Relationship Id="rId5" Type="http://schemas.openxmlformats.org/officeDocument/2006/relationships/diagramColors" Target="../diagrams/colors15.xml"/><Relationship Id="rId15" Type="http://schemas.openxmlformats.org/officeDocument/2006/relationships/diagramQuickStyle" Target="../diagrams/quickStyle17.xml"/><Relationship Id="rId10" Type="http://schemas.openxmlformats.org/officeDocument/2006/relationships/diagramColors" Target="../diagrams/colors16.xml"/><Relationship Id="rId19" Type="http://schemas.openxmlformats.org/officeDocument/2006/relationships/diagramLayout" Target="../diagrams/layout18.xml"/><Relationship Id="rId4" Type="http://schemas.openxmlformats.org/officeDocument/2006/relationships/diagramQuickStyle" Target="../diagrams/quickStyle15.xml"/><Relationship Id="rId9" Type="http://schemas.openxmlformats.org/officeDocument/2006/relationships/diagramQuickStyle" Target="../diagrams/quickStyle16.xml"/><Relationship Id="rId14" Type="http://schemas.openxmlformats.org/officeDocument/2006/relationships/diagramLayout" Target="../diagrams/layout17.xml"/><Relationship Id="rId22" Type="http://schemas.microsoft.com/office/2007/relationships/diagramDrawing" Target="../diagrams/drawing1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0.xml"/><Relationship Id="rId13" Type="http://schemas.openxmlformats.org/officeDocument/2006/relationships/diagramLayout" Target="../diagrams/layout21.xml"/><Relationship Id="rId3" Type="http://schemas.openxmlformats.org/officeDocument/2006/relationships/diagramLayout" Target="../diagrams/layout19.xml"/><Relationship Id="rId7" Type="http://schemas.openxmlformats.org/officeDocument/2006/relationships/diagramData" Target="../diagrams/data20.xml"/><Relationship Id="rId12" Type="http://schemas.openxmlformats.org/officeDocument/2006/relationships/diagramData" Target="../diagrams/data21.xml"/><Relationship Id="rId17" Type="http://schemas.openxmlformats.org/officeDocument/2006/relationships/image" Target="../media/image53.png"/><Relationship Id="rId2" Type="http://schemas.openxmlformats.org/officeDocument/2006/relationships/diagramData" Target="../diagrams/data19.xml"/><Relationship Id="rId16" Type="http://schemas.microsoft.com/office/2007/relationships/diagramDrawing" Target="../diagrams/drawing2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11" Type="http://schemas.microsoft.com/office/2007/relationships/diagramDrawing" Target="../diagrams/drawing20.xml"/><Relationship Id="rId5" Type="http://schemas.openxmlformats.org/officeDocument/2006/relationships/diagramColors" Target="../diagrams/colors19.xml"/><Relationship Id="rId15" Type="http://schemas.openxmlformats.org/officeDocument/2006/relationships/diagramColors" Target="../diagrams/colors21.xml"/><Relationship Id="rId10" Type="http://schemas.openxmlformats.org/officeDocument/2006/relationships/diagramColors" Target="../diagrams/colors20.xml"/><Relationship Id="rId4" Type="http://schemas.openxmlformats.org/officeDocument/2006/relationships/diagramQuickStyle" Target="../diagrams/quickStyle19.xml"/><Relationship Id="rId9" Type="http://schemas.openxmlformats.org/officeDocument/2006/relationships/diagramQuickStyle" Target="../diagrams/quickStyle20.xml"/><Relationship Id="rId14" Type="http://schemas.openxmlformats.org/officeDocument/2006/relationships/diagramQuickStyle" Target="../diagrams/quickStyle21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3.xml"/><Relationship Id="rId13" Type="http://schemas.openxmlformats.org/officeDocument/2006/relationships/diagramLayout" Target="../diagrams/layout24.xml"/><Relationship Id="rId3" Type="http://schemas.openxmlformats.org/officeDocument/2006/relationships/diagramLayout" Target="../diagrams/layout22.xml"/><Relationship Id="rId7" Type="http://schemas.openxmlformats.org/officeDocument/2006/relationships/diagramData" Target="../diagrams/data23.xml"/><Relationship Id="rId12" Type="http://schemas.openxmlformats.org/officeDocument/2006/relationships/diagramData" Target="../diagrams/data24.xml"/><Relationship Id="rId2" Type="http://schemas.openxmlformats.org/officeDocument/2006/relationships/diagramData" Target="../diagrams/data22.xml"/><Relationship Id="rId16" Type="http://schemas.microsoft.com/office/2007/relationships/diagramDrawing" Target="../diagrams/drawing2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2.xml"/><Relationship Id="rId11" Type="http://schemas.microsoft.com/office/2007/relationships/diagramDrawing" Target="../diagrams/drawing23.xml"/><Relationship Id="rId5" Type="http://schemas.openxmlformats.org/officeDocument/2006/relationships/diagramColors" Target="../diagrams/colors22.xml"/><Relationship Id="rId15" Type="http://schemas.openxmlformats.org/officeDocument/2006/relationships/diagramColors" Target="../diagrams/colors24.xml"/><Relationship Id="rId10" Type="http://schemas.openxmlformats.org/officeDocument/2006/relationships/diagramColors" Target="../diagrams/colors23.xml"/><Relationship Id="rId4" Type="http://schemas.openxmlformats.org/officeDocument/2006/relationships/diagramQuickStyle" Target="../diagrams/quickStyle22.xml"/><Relationship Id="rId9" Type="http://schemas.openxmlformats.org/officeDocument/2006/relationships/diagramQuickStyle" Target="../diagrams/quickStyle23.xml"/><Relationship Id="rId14" Type="http://schemas.openxmlformats.org/officeDocument/2006/relationships/diagramQuickStyle" Target="../diagrams/quickStyle24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5.xml"/><Relationship Id="rId3" Type="http://schemas.openxmlformats.org/officeDocument/2006/relationships/image" Target="../media/image55.jpeg"/><Relationship Id="rId7" Type="http://schemas.openxmlformats.org/officeDocument/2006/relationships/diagramColors" Target="../diagrams/colors25.xml"/><Relationship Id="rId2" Type="http://schemas.openxmlformats.org/officeDocument/2006/relationships/image" Target="../media/image54.gif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5.xml"/><Relationship Id="rId5" Type="http://schemas.openxmlformats.org/officeDocument/2006/relationships/diagramLayout" Target="../diagrams/layout25.xml"/><Relationship Id="rId4" Type="http://schemas.openxmlformats.org/officeDocument/2006/relationships/diagramData" Target="../diagrams/data2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sv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1.jpg"/><Relationship Id="rId18" Type="http://schemas.openxmlformats.org/officeDocument/2006/relationships/image" Target="../media/image76.png"/><Relationship Id="rId3" Type="http://schemas.openxmlformats.org/officeDocument/2006/relationships/image" Target="../media/image62.png"/><Relationship Id="rId7" Type="http://schemas.openxmlformats.org/officeDocument/2006/relationships/image" Target="../media/image66.jpg"/><Relationship Id="rId12" Type="http://schemas.openxmlformats.org/officeDocument/2006/relationships/image" Target="../media/image70.png"/><Relationship Id="rId17" Type="http://schemas.openxmlformats.org/officeDocument/2006/relationships/image" Target="../media/image75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4.jf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5.jpg"/><Relationship Id="rId11" Type="http://schemas.openxmlformats.org/officeDocument/2006/relationships/image" Target="../media/image69.png"/><Relationship Id="rId5" Type="http://schemas.openxmlformats.org/officeDocument/2006/relationships/image" Target="../media/image64.png"/><Relationship Id="rId15" Type="http://schemas.openxmlformats.org/officeDocument/2006/relationships/image" Target="../media/image73.png"/><Relationship Id="rId10" Type="http://schemas.openxmlformats.org/officeDocument/2006/relationships/image" Target="../media/image68.jpg"/><Relationship Id="rId19" Type="http://schemas.openxmlformats.org/officeDocument/2006/relationships/image" Target="../media/image77.jpg"/><Relationship Id="rId4" Type="http://schemas.openxmlformats.org/officeDocument/2006/relationships/image" Target="../media/image63.jpeg"/><Relationship Id="rId9" Type="http://schemas.openxmlformats.org/officeDocument/2006/relationships/image" Target="../media/image61.png"/><Relationship Id="rId14" Type="http://schemas.openxmlformats.org/officeDocument/2006/relationships/image" Target="../media/image7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pn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pn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jpeg"/><Relationship Id="rId11" Type="http://schemas.openxmlformats.org/officeDocument/2006/relationships/image" Target="../media/image87.png"/><Relationship Id="rId5" Type="http://schemas.openxmlformats.org/officeDocument/2006/relationships/image" Target="../media/image81.jpe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jpeg"/><Relationship Id="rId9" Type="http://schemas.openxmlformats.org/officeDocument/2006/relationships/image" Target="../media/image85.jpeg"/><Relationship Id="rId14" Type="http://schemas.openxmlformats.org/officeDocument/2006/relationships/image" Target="../media/image90.png"/><Relationship Id="rId22" Type="http://schemas.openxmlformats.org/officeDocument/2006/relationships/image" Target="../media/image9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jpeg"/><Relationship Id="rId7" Type="http://schemas.openxmlformats.org/officeDocument/2006/relationships/image" Target="../media/image104.jpeg"/><Relationship Id="rId2" Type="http://schemas.openxmlformats.org/officeDocument/2006/relationships/image" Target="../media/image9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5" Type="http://schemas.openxmlformats.org/officeDocument/2006/relationships/image" Target="../media/image102.jpeg"/><Relationship Id="rId4" Type="http://schemas.openxmlformats.org/officeDocument/2006/relationships/image" Target="../media/image10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jpeg"/><Relationship Id="rId7" Type="http://schemas.openxmlformats.org/officeDocument/2006/relationships/image" Target="../media/image110.jp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9.jpg"/><Relationship Id="rId5" Type="http://schemas.openxmlformats.org/officeDocument/2006/relationships/image" Target="../media/image108.jpg"/><Relationship Id="rId4" Type="http://schemas.openxmlformats.org/officeDocument/2006/relationships/image" Target="../media/image107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13" Type="http://schemas.openxmlformats.org/officeDocument/2006/relationships/diagramColors" Target="../diagrams/colors3.xml"/><Relationship Id="rId18" Type="http://schemas.openxmlformats.org/officeDocument/2006/relationships/diagramColors" Target="../diagrams/colors4.xml"/><Relationship Id="rId3" Type="http://schemas.openxmlformats.org/officeDocument/2006/relationships/image" Target="../media/image12.jpg"/><Relationship Id="rId21" Type="http://schemas.openxmlformats.org/officeDocument/2006/relationships/diagramLayout" Target="../diagrams/layout5.xml"/><Relationship Id="rId7" Type="http://schemas.openxmlformats.org/officeDocument/2006/relationships/diagramQuickStyle" Target="../diagrams/quickStyle2.xml"/><Relationship Id="rId12" Type="http://schemas.openxmlformats.org/officeDocument/2006/relationships/diagramQuickStyle" Target="../diagrams/quickStyle3.xml"/><Relationship Id="rId17" Type="http://schemas.openxmlformats.org/officeDocument/2006/relationships/diagramQuickStyle" Target="../diagrams/quickStyle4.xml"/><Relationship Id="rId25" Type="http://schemas.openxmlformats.org/officeDocument/2006/relationships/image" Target="../media/image14.jpg"/><Relationship Id="rId2" Type="http://schemas.openxmlformats.org/officeDocument/2006/relationships/image" Target="../media/image11.jpg"/><Relationship Id="rId16" Type="http://schemas.openxmlformats.org/officeDocument/2006/relationships/diagramLayout" Target="../diagrams/layout4.xml"/><Relationship Id="rId20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openxmlformats.org/officeDocument/2006/relationships/diagramLayout" Target="../diagrams/layout2.xml"/><Relationship Id="rId11" Type="http://schemas.openxmlformats.org/officeDocument/2006/relationships/diagramLayout" Target="../diagrams/layout3.xml"/><Relationship Id="rId24" Type="http://schemas.microsoft.com/office/2007/relationships/diagramDrawing" Target="../diagrams/drawing5.xml"/><Relationship Id="rId5" Type="http://schemas.openxmlformats.org/officeDocument/2006/relationships/diagramData" Target="../diagrams/data2.xml"/><Relationship Id="rId15" Type="http://schemas.openxmlformats.org/officeDocument/2006/relationships/diagramData" Target="../diagrams/data4.xml"/><Relationship Id="rId23" Type="http://schemas.openxmlformats.org/officeDocument/2006/relationships/diagramColors" Target="../diagrams/colors5.xml"/><Relationship Id="rId10" Type="http://schemas.openxmlformats.org/officeDocument/2006/relationships/diagramData" Target="../diagrams/data3.xml"/><Relationship Id="rId19" Type="http://schemas.microsoft.com/office/2007/relationships/diagramDrawing" Target="../diagrams/drawing4.xml"/><Relationship Id="rId4" Type="http://schemas.openxmlformats.org/officeDocument/2006/relationships/image" Target="../media/image13.jpg"/><Relationship Id="rId9" Type="http://schemas.microsoft.com/office/2007/relationships/diagramDrawing" Target="../diagrams/drawing2.xml"/><Relationship Id="rId14" Type="http://schemas.microsoft.com/office/2007/relationships/diagramDrawing" Target="../diagrams/drawing3.xml"/><Relationship Id="rId22" Type="http://schemas.openxmlformats.org/officeDocument/2006/relationships/diagramQuickStyle" Target="../diagrams/quickStyle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7.xml"/><Relationship Id="rId13" Type="http://schemas.openxmlformats.org/officeDocument/2006/relationships/diagramData" Target="../diagrams/data8.xml"/><Relationship Id="rId18" Type="http://schemas.openxmlformats.org/officeDocument/2006/relationships/image" Target="../media/image16.jpg"/><Relationship Id="rId3" Type="http://schemas.openxmlformats.org/officeDocument/2006/relationships/diagramData" Target="../diagrams/data6.xml"/><Relationship Id="rId21" Type="http://schemas.openxmlformats.org/officeDocument/2006/relationships/diagramLayout" Target="../diagrams/layout9.xml"/><Relationship Id="rId7" Type="http://schemas.microsoft.com/office/2007/relationships/diagramDrawing" Target="../diagrams/drawing6.xml"/><Relationship Id="rId12" Type="http://schemas.microsoft.com/office/2007/relationships/diagramDrawing" Target="../diagrams/drawing7.xml"/><Relationship Id="rId17" Type="http://schemas.microsoft.com/office/2007/relationships/diagramDrawing" Target="../diagrams/drawing8.xml"/><Relationship Id="rId25" Type="http://schemas.openxmlformats.org/officeDocument/2006/relationships/image" Target="../media/image18.jpg"/><Relationship Id="rId2" Type="http://schemas.openxmlformats.org/officeDocument/2006/relationships/image" Target="../media/image15.jpg"/><Relationship Id="rId16" Type="http://schemas.openxmlformats.org/officeDocument/2006/relationships/diagramColors" Target="../diagrams/colors8.xml"/><Relationship Id="rId20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11" Type="http://schemas.openxmlformats.org/officeDocument/2006/relationships/diagramColors" Target="../diagrams/colors7.xml"/><Relationship Id="rId24" Type="http://schemas.microsoft.com/office/2007/relationships/diagramDrawing" Target="../diagrams/drawing9.xml"/><Relationship Id="rId5" Type="http://schemas.openxmlformats.org/officeDocument/2006/relationships/diagramQuickStyle" Target="../diagrams/quickStyle6.xml"/><Relationship Id="rId15" Type="http://schemas.openxmlformats.org/officeDocument/2006/relationships/diagramQuickStyle" Target="../diagrams/quickStyle8.xml"/><Relationship Id="rId23" Type="http://schemas.openxmlformats.org/officeDocument/2006/relationships/diagramColors" Target="../diagrams/colors9.xml"/><Relationship Id="rId10" Type="http://schemas.openxmlformats.org/officeDocument/2006/relationships/diagramQuickStyle" Target="../diagrams/quickStyle7.xml"/><Relationship Id="rId19" Type="http://schemas.openxmlformats.org/officeDocument/2006/relationships/image" Target="../media/image17.jpg"/><Relationship Id="rId4" Type="http://schemas.openxmlformats.org/officeDocument/2006/relationships/diagramLayout" Target="../diagrams/layout6.xml"/><Relationship Id="rId9" Type="http://schemas.openxmlformats.org/officeDocument/2006/relationships/diagramLayout" Target="../diagrams/layout7.xml"/><Relationship Id="rId14" Type="http://schemas.openxmlformats.org/officeDocument/2006/relationships/diagramLayout" Target="../diagrams/layout8.xml"/><Relationship Id="rId22" Type="http://schemas.openxmlformats.org/officeDocument/2006/relationships/diagramQuickStyle" Target="../diagrams/quickStyle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sign on the side of a building&#10;&#10;Description automatically generated">
            <a:extLst>
              <a:ext uri="{FF2B5EF4-FFF2-40B4-BE49-F238E27FC236}">
                <a16:creationId xmlns:a16="http://schemas.microsoft.com/office/drawing/2014/main" id="{EDF8F0E6-F626-4C6F-9300-0408184CAEF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639"/>
          <a:stretch/>
        </p:blipFill>
        <p:spPr>
          <a:xfrm>
            <a:off x="643468" y="1940718"/>
            <a:ext cx="5291666" cy="29765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5" y="2483114"/>
            <a:ext cx="5291667" cy="1891770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9B1F9015-D121-4550-A143-760D569DCE19}"/>
              </a:ext>
            </a:extLst>
          </p:cNvPr>
          <p:cNvSpPr/>
          <p:nvPr/>
        </p:nvSpPr>
        <p:spPr>
          <a:xfrm>
            <a:off x="-14068" y="0"/>
            <a:ext cx="239151" cy="6858000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198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trust MAHE Dubai with your Education? </a:t>
            </a:r>
          </a:p>
        </p:txBody>
      </p:sp>
      <p:pic>
        <p:nvPicPr>
          <p:cNvPr id="1028" name="Picture 4" descr="Image result for qs world university rankings 2019 log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1267" y="1584099"/>
            <a:ext cx="4142753" cy="10398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Content Placeholder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92" t="53562" r="68388" b="29984"/>
          <a:stretch/>
        </p:blipFill>
        <p:spPr>
          <a:xfrm>
            <a:off x="7893069" y="3027189"/>
            <a:ext cx="2346153" cy="8036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" name="Group 13"/>
          <p:cNvGrpSpPr/>
          <p:nvPr/>
        </p:nvGrpSpPr>
        <p:grpSpPr>
          <a:xfrm>
            <a:off x="6007131" y="1398719"/>
            <a:ext cx="100189" cy="4917384"/>
            <a:chOff x="5928542" y="1419022"/>
            <a:chExt cx="100189" cy="49173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pic>
        <p:nvPicPr>
          <p:cNvPr id="1030" name="Picture 6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1344" y="2943626"/>
            <a:ext cx="1198790" cy="1198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660292" y="4559119"/>
            <a:ext cx="5080895" cy="17569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QS World University Rankings 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has consistently ranked Manipal Academy of Higher Education as</a:t>
            </a:r>
          </a:p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#1 Private Indian University.  </a:t>
            </a:r>
          </a:p>
          <a:p>
            <a:pPr algn="ctr">
              <a:lnSpc>
                <a:spcPct val="150000"/>
              </a:lnSpc>
            </a:pP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have achieved the recognition for 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four years in a row 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– </a:t>
            </a: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QS Rankings 2017, 2018, 2019 and 2020.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632723" y="4559119"/>
            <a:ext cx="4866846" cy="17569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NIRF Rankings 2018 and 2019,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released by the Ministry of Human Resource Development (MHRD), Government of India has placed Manipal Academy of Higher Education as </a:t>
            </a:r>
          </a:p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the #2 Private Indian University. </a:t>
            </a:r>
          </a:p>
          <a:p>
            <a:pPr algn="ctr">
              <a:lnSpc>
                <a:spcPct val="150000"/>
              </a:lnSpc>
            </a:pP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Overall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it is the 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9</a:t>
            </a:r>
            <a:r>
              <a:rPr lang="en-US" sz="1100" b="1" i="1" baseline="300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th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Best University in India.    </a:t>
            </a:r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34E36CE2-5F14-4839-821C-929C46302D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720" y="1578974"/>
            <a:ext cx="1466850" cy="990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26457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Facilities and infrastructure at MAHE Dubai</a:t>
            </a:r>
          </a:p>
        </p:txBody>
      </p:sp>
      <p:pic>
        <p:nvPicPr>
          <p:cNvPr id="6" name="Picture 5" descr="G:\Manipal University, Dubai campus\Exterior Shots\DSC_4335 copy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496" b="23001"/>
          <a:stretch>
            <a:fillRect/>
          </a:stretch>
        </p:blipFill>
        <p:spPr bwMode="auto">
          <a:xfrm>
            <a:off x="4347889" y="4015576"/>
            <a:ext cx="7182737" cy="236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Content Placeholder 13"/>
          <p:cNvPicPr>
            <a:picLocks noGrp="1"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4" y="4947101"/>
            <a:ext cx="2668285" cy="177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Content Placeholder 11"/>
          <p:cNvPicPr>
            <a:picLocks noGrp="1"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524" y="3054994"/>
            <a:ext cx="2674982" cy="17768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Content Placeholder 2"/>
          <p:cNvPicPr>
            <a:picLocks noGrp="1"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444" y="1139946"/>
            <a:ext cx="2670062" cy="17730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7079367" y="3629372"/>
            <a:ext cx="1694695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Green Campus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16200000">
            <a:off x="370146" y="5646527"/>
            <a:ext cx="875560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Sports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2" name="Rectangle 11"/>
          <p:cNvSpPr/>
          <p:nvPr/>
        </p:nvSpPr>
        <p:spPr>
          <a:xfrm rot="16200000">
            <a:off x="333277" y="3812603"/>
            <a:ext cx="949298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Library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3" name="Rectangle 12"/>
          <p:cNvSpPr/>
          <p:nvPr/>
        </p:nvSpPr>
        <p:spPr>
          <a:xfrm rot="16200000">
            <a:off x="7781992" y="5314545"/>
            <a:ext cx="663963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Labs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 descr="A house with bushes in front of a building&#10;&#10;Description automatically generated">
            <a:extLst>
              <a:ext uri="{FF2B5EF4-FFF2-40B4-BE49-F238E27FC236}">
                <a16:creationId xmlns:a16="http://schemas.microsoft.com/office/drawing/2014/main" id="{DAE4E582-955D-486B-A7A0-903C2673B96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5080" y="1202065"/>
            <a:ext cx="7083271" cy="2361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55D5CE4E-2722-45E3-8DBE-723DD470A2C6}"/>
              </a:ext>
            </a:extLst>
          </p:cNvPr>
          <p:cNvSpPr/>
          <p:nvPr/>
        </p:nvSpPr>
        <p:spPr>
          <a:xfrm>
            <a:off x="6666143" y="6466455"/>
            <a:ext cx="263405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Campus in the Evening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24F11CE-9F5C-48F6-9631-9F61391DA047}"/>
              </a:ext>
            </a:extLst>
          </p:cNvPr>
          <p:cNvSpPr/>
          <p:nvPr/>
        </p:nvSpPr>
        <p:spPr>
          <a:xfrm rot="16200000">
            <a:off x="460197" y="1895643"/>
            <a:ext cx="663964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100" spc="300" dirty="0">
                <a:solidFill>
                  <a:schemeClr val="tx1">
                    <a:lumMod val="50000"/>
                    <a:lumOff val="50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Labs</a:t>
            </a:r>
            <a:endParaRPr lang="en-US" sz="1100" b="0" i="0" spc="300" dirty="0">
              <a:solidFill>
                <a:schemeClr val="tx1">
                  <a:lumMod val="50000"/>
                  <a:lumOff val="50000"/>
                </a:schemeClr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441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F998837-DEE8-4279-A0C2-670D4BB32F2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3" y="4984197"/>
            <a:ext cx="2275950" cy="15173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DFCD6EF1-2726-499C-BF65-96B067E554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326"/>
          <a:stretch/>
        </p:blipFill>
        <p:spPr>
          <a:xfrm>
            <a:off x="8086444" y="3678067"/>
            <a:ext cx="2146104" cy="15606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009DF4-34FF-4E5F-AC72-51A0D5689C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6223" y="2319497"/>
            <a:ext cx="2295495" cy="153033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On-campus hostels at MAHE Dubai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-2262"/>
          <a:stretch/>
        </p:blipFill>
        <p:spPr>
          <a:xfrm>
            <a:off x="430642" y="1338709"/>
            <a:ext cx="3683378" cy="25111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r="-361" b="28146"/>
          <a:stretch/>
        </p:blipFill>
        <p:spPr>
          <a:xfrm>
            <a:off x="430642" y="4267071"/>
            <a:ext cx="3746867" cy="21312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6" name="Diagram 15"/>
          <p:cNvGraphicFramePr/>
          <p:nvPr>
            <p:extLst>
              <p:ext uri="{D42A27DB-BD31-4B8C-83A1-F6EECF244321}">
                <p14:modId xmlns:p14="http://schemas.microsoft.com/office/powerpoint/2010/main" val="2470560508"/>
              </p:ext>
            </p:extLst>
          </p:nvPr>
        </p:nvGraphicFramePr>
        <p:xfrm>
          <a:off x="4358833" y="1170733"/>
          <a:ext cx="3482798" cy="53307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B5E679C5-AAAC-4E62-89F2-4BB82D019B67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6444" y="1321284"/>
            <a:ext cx="2258438" cy="15056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655150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study in Dubai?</a:t>
            </a:r>
          </a:p>
        </p:txBody>
      </p:sp>
      <p:pic>
        <p:nvPicPr>
          <p:cNvPr id="3" name="Graphic 2" descr="Earth Globe   Asia">
            <a:extLst>
              <a:ext uri="{FF2B5EF4-FFF2-40B4-BE49-F238E27FC236}">
                <a16:creationId xmlns:a16="http://schemas.microsoft.com/office/drawing/2014/main" id="{9326A0D6-89E5-4E3E-B311-777351F03C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245404" y="2089463"/>
            <a:ext cx="700957" cy="700957"/>
          </a:xfrm>
          <a:prstGeom prst="rect">
            <a:avLst/>
          </a:prstGeom>
        </p:spPr>
      </p:pic>
      <p:pic>
        <p:nvPicPr>
          <p:cNvPr id="5" name="Graphic 4" descr="City">
            <a:extLst>
              <a:ext uri="{FF2B5EF4-FFF2-40B4-BE49-F238E27FC236}">
                <a16:creationId xmlns:a16="http://schemas.microsoft.com/office/drawing/2014/main" id="{E32ACCFF-2DE8-48EF-9CD9-B95C2CD1903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045891" y="1892751"/>
            <a:ext cx="914400" cy="914400"/>
          </a:xfrm>
          <a:prstGeom prst="rect">
            <a:avLst/>
          </a:prstGeom>
        </p:spPr>
      </p:pic>
      <p:pic>
        <p:nvPicPr>
          <p:cNvPr id="12" name="Graphic 11" descr="Sailboat">
            <a:extLst>
              <a:ext uri="{FF2B5EF4-FFF2-40B4-BE49-F238E27FC236}">
                <a16:creationId xmlns:a16="http://schemas.microsoft.com/office/drawing/2014/main" id="{ABD121CC-5DA3-445C-B45B-C5C63A97F7F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10623769" y="2029014"/>
            <a:ext cx="645653" cy="645653"/>
          </a:xfrm>
          <a:prstGeom prst="rect">
            <a:avLst/>
          </a:prstGeom>
        </p:spPr>
      </p:pic>
      <p:pic>
        <p:nvPicPr>
          <p:cNvPr id="16" name="Graphic 15" descr="Table setting">
            <a:extLst>
              <a:ext uri="{FF2B5EF4-FFF2-40B4-BE49-F238E27FC236}">
                <a16:creationId xmlns:a16="http://schemas.microsoft.com/office/drawing/2014/main" id="{EA65E905-DC80-4D10-A5CD-E0147C2B482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638800" y="1902402"/>
            <a:ext cx="914400" cy="914400"/>
          </a:xfrm>
          <a:prstGeom prst="rect">
            <a:avLst/>
          </a:prstGeom>
        </p:spPr>
      </p:pic>
      <p:pic>
        <p:nvPicPr>
          <p:cNvPr id="18" name="Graphic 17" descr="Shopping bag">
            <a:extLst>
              <a:ext uri="{FF2B5EF4-FFF2-40B4-BE49-F238E27FC236}">
                <a16:creationId xmlns:a16="http://schemas.microsoft.com/office/drawing/2014/main" id="{0B222D56-EBD9-4443-8337-37720DE7F2D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0320750" y="2085010"/>
            <a:ext cx="645653" cy="645653"/>
          </a:xfrm>
          <a:prstGeom prst="rect">
            <a:avLst/>
          </a:prstGeom>
        </p:spPr>
      </p:pic>
      <p:pic>
        <p:nvPicPr>
          <p:cNvPr id="20" name="Graphic 19" descr="Briefcase">
            <a:extLst>
              <a:ext uri="{FF2B5EF4-FFF2-40B4-BE49-F238E27FC236}">
                <a16:creationId xmlns:a16="http://schemas.microsoft.com/office/drawing/2014/main" id="{73577C4A-10FE-4AD3-8C6C-79E76F11804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445152" y="2061589"/>
            <a:ext cx="700957" cy="700957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4B6DB087-0C75-4728-B912-8BC4F2515FF4}"/>
              </a:ext>
            </a:extLst>
          </p:cNvPr>
          <p:cNvSpPr/>
          <p:nvPr/>
        </p:nvSpPr>
        <p:spPr>
          <a:xfrm>
            <a:off x="616722" y="3099234"/>
            <a:ext cx="1720718" cy="22040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 cultural melting pot with people from over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200 different nationalities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25F4CE-289B-4EEA-A59B-39BCE3B9FCC7}"/>
              </a:ext>
            </a:extLst>
          </p:cNvPr>
          <p:cNvSpPr/>
          <p:nvPr/>
        </p:nvSpPr>
        <p:spPr>
          <a:xfrm>
            <a:off x="2816470" y="3099234"/>
            <a:ext cx="1720718" cy="22040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employment and entrepreneurship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opportunities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3029734-B075-4BDB-A26A-F14984F1A34B}"/>
              </a:ext>
            </a:extLst>
          </p:cNvPr>
          <p:cNvSpPr/>
          <p:nvPr/>
        </p:nvSpPr>
        <p:spPr>
          <a:xfrm>
            <a:off x="5235641" y="3099234"/>
            <a:ext cx="1720718" cy="22040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Experience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world-renowned hospitality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D5FA6B7-AEA1-40B4-8A6A-903D656941AB}"/>
              </a:ext>
            </a:extLst>
          </p:cNvPr>
          <p:cNvSpPr/>
          <p:nvPr/>
        </p:nvSpPr>
        <p:spPr>
          <a:xfrm>
            <a:off x="7523931" y="3069087"/>
            <a:ext cx="1720718" cy="22040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One of the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fastest growing cities </a:t>
            </a: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the world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081284D3-82A9-44EB-A662-BC7AFBD1E9B3}"/>
              </a:ext>
            </a:extLst>
          </p:cNvPr>
          <p:cNvSpPr/>
          <p:nvPr/>
        </p:nvSpPr>
        <p:spPr>
          <a:xfrm>
            <a:off x="9987243" y="3099234"/>
            <a:ext cx="1720718" cy="220409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Adventure. Travel. Shop. </a:t>
            </a:r>
            <a:r>
              <a:rPr lang="en-US" sz="11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Your choice!</a:t>
            </a:r>
          </a:p>
        </p:txBody>
      </p:sp>
    </p:spTree>
    <p:extLst>
      <p:ext uri="{BB962C8B-B14F-4D97-AF65-F5344CB8AC3E}">
        <p14:creationId xmlns:p14="http://schemas.microsoft.com/office/powerpoint/2010/main" val="189599383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Programs offered at MAHE Dubai</a:t>
            </a:r>
          </a:p>
        </p:txBody>
      </p:sp>
      <p:pic>
        <p:nvPicPr>
          <p:cNvPr id="9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937" t="44872" r="3204" b="21198"/>
          <a:stretch/>
        </p:blipFill>
        <p:spPr>
          <a:xfrm>
            <a:off x="347728" y="3271233"/>
            <a:ext cx="11719775" cy="235683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1339403" y="1480038"/>
            <a:ext cx="9556124" cy="11618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40+ programs offered across 5 schools and 7 disciplines. </a:t>
            </a:r>
          </a:p>
          <a:p>
            <a:pPr algn="ctr">
              <a:lnSpc>
                <a:spcPct val="150000"/>
              </a:lnSpc>
            </a:pPr>
            <a:r>
              <a:rPr lang="en-US" sz="14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Undergraduate, Postgraduate, Certificate Courses, Foundation Courses, as well as PhD. </a:t>
            </a:r>
          </a:p>
        </p:txBody>
      </p:sp>
    </p:spTree>
    <p:extLst>
      <p:ext uri="{BB962C8B-B14F-4D97-AF65-F5344CB8AC3E}">
        <p14:creationId xmlns:p14="http://schemas.microsoft.com/office/powerpoint/2010/main" val="375254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2516644322"/>
              </p:ext>
            </p:extLst>
          </p:nvPr>
        </p:nvGraphicFramePr>
        <p:xfrm>
          <a:off x="635339" y="1428594"/>
          <a:ext cx="4168479" cy="494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8018161" y="2550015"/>
            <a:ext cx="69771" cy="2709086"/>
            <a:chOff x="5928542" y="1419022"/>
            <a:chExt cx="100189" cy="491738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Programs offered at MAHE Dubai</a:t>
            </a:r>
          </a:p>
        </p:txBody>
      </p:sp>
      <p:pic>
        <p:nvPicPr>
          <p:cNvPr id="16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7"/>
          <a:srcRect l="1937" t="44872" r="81871" b="21198"/>
          <a:stretch/>
        </p:blipFill>
        <p:spPr>
          <a:xfrm>
            <a:off x="5530537" y="2722920"/>
            <a:ext cx="2000519" cy="2356835"/>
          </a:xfrm>
          <a:prstGeom prst="rect">
            <a:avLst/>
          </a:prstGeom>
        </p:spPr>
      </p:pic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700677068"/>
              </p:ext>
            </p:extLst>
          </p:nvPr>
        </p:nvGraphicFramePr>
        <p:xfrm>
          <a:off x="8339050" y="2360925"/>
          <a:ext cx="3496633" cy="308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pSp>
        <p:nvGrpSpPr>
          <p:cNvPr id="19" name="Group 18"/>
          <p:cNvGrpSpPr/>
          <p:nvPr/>
        </p:nvGrpSpPr>
        <p:grpSpPr>
          <a:xfrm>
            <a:off x="5158654" y="2550015"/>
            <a:ext cx="69771" cy="2709086"/>
            <a:chOff x="5928542" y="1419022"/>
            <a:chExt cx="100189" cy="49173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85971" y="1421389"/>
            <a:ext cx="4267216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9050" y="1421389"/>
            <a:ext cx="3496633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40004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Programs offered at MAHE Dubai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5158654" y="2550015"/>
            <a:ext cx="69771" cy="2709086"/>
            <a:chOff x="5928542" y="1419022"/>
            <a:chExt cx="100189" cy="49173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6" name="Rectangle 25"/>
          <p:cNvSpPr/>
          <p:nvPr/>
        </p:nvSpPr>
        <p:spPr>
          <a:xfrm>
            <a:off x="585971" y="1421389"/>
            <a:ext cx="4267216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9050" y="1421389"/>
            <a:ext cx="3496633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2738696906"/>
              </p:ext>
            </p:extLst>
          </p:nvPr>
        </p:nvGraphicFramePr>
        <p:xfrm>
          <a:off x="532308" y="1377081"/>
          <a:ext cx="4168479" cy="49454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8" name="Group 17"/>
          <p:cNvGrpSpPr/>
          <p:nvPr/>
        </p:nvGrpSpPr>
        <p:grpSpPr>
          <a:xfrm>
            <a:off x="7915130" y="2498502"/>
            <a:ext cx="69771" cy="2709086"/>
            <a:chOff x="5928542" y="1419022"/>
            <a:chExt cx="100189" cy="4917384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24" name="Diagram 23"/>
          <p:cNvGraphicFramePr/>
          <p:nvPr>
            <p:extLst>
              <p:ext uri="{D42A27DB-BD31-4B8C-83A1-F6EECF244321}">
                <p14:modId xmlns:p14="http://schemas.microsoft.com/office/powerpoint/2010/main" val="1190512678"/>
              </p:ext>
            </p:extLst>
          </p:nvPr>
        </p:nvGraphicFramePr>
        <p:xfrm>
          <a:off x="8236019" y="2309412"/>
          <a:ext cx="3496633" cy="30808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1" name="Content Placeholder 3"/>
          <p:cNvPicPr>
            <a:picLocks noChangeAspect="1"/>
          </p:cNvPicPr>
          <p:nvPr/>
        </p:nvPicPr>
        <p:blipFill rotWithShape="1">
          <a:blip r:embed="rId12"/>
          <a:srcRect l="17799" t="44872" r="66148" b="20898"/>
          <a:stretch/>
        </p:blipFill>
        <p:spPr>
          <a:xfrm>
            <a:off x="5580104" y="2660988"/>
            <a:ext cx="1983347" cy="2377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1113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Programs offered at MAHE Dubai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971" y="1421389"/>
            <a:ext cx="4267216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9050" y="1421389"/>
            <a:ext cx="3496633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527320864"/>
              </p:ext>
            </p:extLst>
          </p:nvPr>
        </p:nvGraphicFramePr>
        <p:xfrm>
          <a:off x="635338" y="1686648"/>
          <a:ext cx="4168479" cy="25757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1294958126"/>
              </p:ext>
            </p:extLst>
          </p:nvPr>
        </p:nvGraphicFramePr>
        <p:xfrm>
          <a:off x="8339050" y="2426703"/>
          <a:ext cx="3496632" cy="109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36" name="Content Placeholder 3"/>
          <p:cNvPicPr>
            <a:picLocks noChangeAspect="1"/>
          </p:cNvPicPr>
          <p:nvPr/>
        </p:nvPicPr>
        <p:blipFill rotWithShape="1">
          <a:blip r:embed="rId12"/>
          <a:srcRect l="33522" t="44872" r="50425" b="21198"/>
          <a:stretch/>
        </p:blipFill>
        <p:spPr>
          <a:xfrm>
            <a:off x="5530537" y="1872913"/>
            <a:ext cx="1983347" cy="2356835"/>
          </a:xfrm>
          <a:prstGeom prst="rect">
            <a:avLst/>
          </a:prstGeom>
        </p:spPr>
      </p:pic>
      <p:pic>
        <p:nvPicPr>
          <p:cNvPr id="37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12"/>
          <a:srcRect l="49222" t="44872" r="34725" b="21198"/>
          <a:stretch/>
        </p:blipFill>
        <p:spPr>
          <a:xfrm>
            <a:off x="5525038" y="4422418"/>
            <a:ext cx="1983346" cy="2356835"/>
          </a:xfrm>
          <a:prstGeom prst="rect">
            <a:avLst/>
          </a:prstGeom>
        </p:spPr>
      </p:pic>
      <p:graphicFrame>
        <p:nvGraphicFramePr>
          <p:cNvPr id="44" name="Diagram 43"/>
          <p:cNvGraphicFramePr/>
          <p:nvPr>
            <p:extLst>
              <p:ext uri="{D42A27DB-BD31-4B8C-83A1-F6EECF244321}">
                <p14:modId xmlns:p14="http://schemas.microsoft.com/office/powerpoint/2010/main" val="3766771337"/>
              </p:ext>
            </p:extLst>
          </p:nvPr>
        </p:nvGraphicFramePr>
        <p:xfrm>
          <a:off x="8339050" y="5002480"/>
          <a:ext cx="3496632" cy="10956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892273570"/>
              </p:ext>
            </p:extLst>
          </p:nvPr>
        </p:nvGraphicFramePr>
        <p:xfrm>
          <a:off x="635339" y="4580313"/>
          <a:ext cx="4168479" cy="19400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grpSp>
        <p:nvGrpSpPr>
          <p:cNvPr id="23" name="Group 22">
            <a:extLst>
              <a:ext uri="{FF2B5EF4-FFF2-40B4-BE49-F238E27FC236}">
                <a16:creationId xmlns:a16="http://schemas.microsoft.com/office/drawing/2014/main" id="{FEFB612C-2B4B-47A4-A876-FDD0539EBD58}"/>
              </a:ext>
            </a:extLst>
          </p:cNvPr>
          <p:cNvGrpSpPr/>
          <p:nvPr/>
        </p:nvGrpSpPr>
        <p:grpSpPr>
          <a:xfrm>
            <a:off x="5219509" y="1996660"/>
            <a:ext cx="98080" cy="4700088"/>
            <a:chOff x="5928542" y="1419022"/>
            <a:chExt cx="100189" cy="49173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0E0F7DFD-FB19-4614-92B3-31CF4BEE6856}"/>
                </a:ext>
              </a:extLst>
            </p:cNvPr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12F197A7-F54C-4450-AD57-EFA6D3C59F2A}"/>
                </a:ext>
              </a:extLst>
            </p:cNvPr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EEED6432-3131-4A98-A104-ACE15A8D0D52}"/>
              </a:ext>
            </a:extLst>
          </p:cNvPr>
          <p:cNvGrpSpPr/>
          <p:nvPr/>
        </p:nvGrpSpPr>
        <p:grpSpPr>
          <a:xfrm>
            <a:off x="7715833" y="1861869"/>
            <a:ext cx="100189" cy="4917384"/>
            <a:chOff x="5928542" y="1419022"/>
            <a:chExt cx="100189" cy="4917384"/>
          </a:xfrm>
        </p:grpSpPr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E13BC572-B462-4478-BDAE-B3DD407F58D3}"/>
                </a:ext>
              </a:extLst>
            </p:cNvPr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F8502AF-BC05-423F-93CB-E072B12D536F}"/>
                </a:ext>
              </a:extLst>
            </p:cNvPr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8205840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Programs offered at MAHE Dubai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85971" y="1421389"/>
            <a:ext cx="4267216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Undergraduate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8339050" y="1421389"/>
            <a:ext cx="3496633" cy="43459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Postgraduate programs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graphicFrame>
        <p:nvGraphicFramePr>
          <p:cNvPr id="17" name="Diagram 16"/>
          <p:cNvGraphicFramePr/>
          <p:nvPr>
            <p:extLst>
              <p:ext uri="{D42A27DB-BD31-4B8C-83A1-F6EECF244321}">
                <p14:modId xmlns:p14="http://schemas.microsoft.com/office/powerpoint/2010/main" val="1745202190"/>
              </p:ext>
            </p:extLst>
          </p:nvPr>
        </p:nvGraphicFramePr>
        <p:xfrm>
          <a:off x="585971" y="2202479"/>
          <a:ext cx="4168479" cy="15387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32" name="Diagram 31"/>
          <p:cNvGraphicFramePr/>
          <p:nvPr>
            <p:extLst>
              <p:ext uri="{D42A27DB-BD31-4B8C-83A1-F6EECF244321}">
                <p14:modId xmlns:p14="http://schemas.microsoft.com/office/powerpoint/2010/main" val="3580048128"/>
              </p:ext>
            </p:extLst>
          </p:nvPr>
        </p:nvGraphicFramePr>
        <p:xfrm>
          <a:off x="8339050" y="2063356"/>
          <a:ext cx="3496632" cy="14799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45" name="Diagram 44"/>
          <p:cNvGraphicFramePr/>
          <p:nvPr>
            <p:extLst>
              <p:ext uri="{D42A27DB-BD31-4B8C-83A1-F6EECF244321}">
                <p14:modId xmlns:p14="http://schemas.microsoft.com/office/powerpoint/2010/main" val="1082609628"/>
              </p:ext>
            </p:extLst>
          </p:nvPr>
        </p:nvGraphicFramePr>
        <p:xfrm>
          <a:off x="645729" y="5270197"/>
          <a:ext cx="4168479" cy="560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  <p:pic>
        <p:nvPicPr>
          <p:cNvPr id="23" name="Content Placeholder 3"/>
          <p:cNvPicPr>
            <a:picLocks noChangeAspect="1"/>
          </p:cNvPicPr>
          <p:nvPr/>
        </p:nvPicPr>
        <p:blipFill rotWithShape="1">
          <a:blip r:embed="rId17"/>
          <a:srcRect l="64898" t="44872" r="19049" b="21198"/>
          <a:stretch/>
        </p:blipFill>
        <p:spPr>
          <a:xfrm>
            <a:off x="5514428" y="1796119"/>
            <a:ext cx="1983347" cy="2356835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17"/>
          <a:srcRect l="80639" t="44872" r="3204" b="21198"/>
          <a:stretch/>
        </p:blipFill>
        <p:spPr>
          <a:xfrm>
            <a:off x="5535444" y="4353015"/>
            <a:ext cx="1996223" cy="2356835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49C747B8-607A-428E-B9B1-728F9F4F8181}"/>
              </a:ext>
            </a:extLst>
          </p:cNvPr>
          <p:cNvGrpSpPr/>
          <p:nvPr/>
        </p:nvGrpSpPr>
        <p:grpSpPr>
          <a:xfrm>
            <a:off x="5219509" y="1996660"/>
            <a:ext cx="98080" cy="4700088"/>
            <a:chOff x="5928542" y="1419022"/>
            <a:chExt cx="100189" cy="4917384"/>
          </a:xfrm>
        </p:grpSpPr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29D794CE-610F-4652-9305-AB536DDD783A}"/>
                </a:ext>
              </a:extLst>
            </p:cNvPr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6E60DC5C-CAE4-44AA-B461-964C81D7EC5A}"/>
                </a:ext>
              </a:extLst>
            </p:cNvPr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8F2247A-3D14-4149-A455-D55B93E9ADB7}"/>
              </a:ext>
            </a:extLst>
          </p:cNvPr>
          <p:cNvGrpSpPr/>
          <p:nvPr/>
        </p:nvGrpSpPr>
        <p:grpSpPr>
          <a:xfrm>
            <a:off x="7715833" y="1861869"/>
            <a:ext cx="100189" cy="4917384"/>
            <a:chOff x="5928542" y="1419022"/>
            <a:chExt cx="100189" cy="4917384"/>
          </a:xfrm>
        </p:grpSpPr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DC3E1DC9-D22D-4BBD-8E5E-5B0E873342C6}"/>
                </a:ext>
              </a:extLst>
            </p:cNvPr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D52541BF-4FC4-4F5F-AF8D-CD4DAA7466F6}"/>
                </a:ext>
              </a:extLst>
            </p:cNvPr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161282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432111473"/>
              </p:ext>
            </p:extLst>
          </p:nvPr>
        </p:nvGraphicFramePr>
        <p:xfrm>
          <a:off x="781315" y="2678802"/>
          <a:ext cx="3254080" cy="12373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2" name="Group 1"/>
          <p:cNvGrpSpPr/>
          <p:nvPr/>
        </p:nvGrpSpPr>
        <p:grpSpPr>
          <a:xfrm>
            <a:off x="7876493" y="1996221"/>
            <a:ext cx="69771" cy="2709086"/>
            <a:chOff x="5928542" y="1419022"/>
            <a:chExt cx="100189" cy="4917384"/>
          </a:xfrm>
        </p:grpSpPr>
        <p:cxnSp>
          <p:nvCxnSpPr>
            <p:cNvPr id="12" name="Straight Connector 11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Other programs at MAHE Dubai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4500277" y="1996221"/>
            <a:ext cx="69771" cy="2709086"/>
            <a:chOff x="5928542" y="1419022"/>
            <a:chExt cx="100189" cy="4917384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aphicFrame>
        <p:nvGraphicFramePr>
          <p:cNvPr id="18" name="Diagram 17"/>
          <p:cNvGraphicFramePr/>
          <p:nvPr>
            <p:extLst>
              <p:ext uri="{D42A27DB-BD31-4B8C-83A1-F6EECF244321}">
                <p14:modId xmlns:p14="http://schemas.microsoft.com/office/powerpoint/2010/main" val="2516349914"/>
              </p:ext>
            </p:extLst>
          </p:nvPr>
        </p:nvGraphicFramePr>
        <p:xfrm>
          <a:off x="4824911" y="1356454"/>
          <a:ext cx="2749369" cy="388202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aphicFrame>
        <p:nvGraphicFramePr>
          <p:cNvPr id="20" name="Diagram 19"/>
          <p:cNvGraphicFramePr/>
          <p:nvPr>
            <p:extLst>
              <p:ext uri="{D42A27DB-BD31-4B8C-83A1-F6EECF244321}">
                <p14:modId xmlns:p14="http://schemas.microsoft.com/office/powerpoint/2010/main" val="301865"/>
              </p:ext>
            </p:extLst>
          </p:nvPr>
        </p:nvGraphicFramePr>
        <p:xfrm>
          <a:off x="8295826" y="1487989"/>
          <a:ext cx="3539446" cy="3882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37812102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About Manipal and its Global Presence </a:t>
            </a:r>
          </a:p>
        </p:txBody>
      </p:sp>
      <p:sp>
        <p:nvSpPr>
          <p:cNvPr id="4" name="Rectangle 3"/>
          <p:cNvSpPr/>
          <p:nvPr/>
        </p:nvSpPr>
        <p:spPr>
          <a:xfrm>
            <a:off x="897720" y="3014662"/>
            <a:ext cx="2664324" cy="913393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First private educational institute of India, set up in a small town – Manipal, Karnataka, India.</a:t>
            </a:r>
          </a:p>
        </p:txBody>
      </p:sp>
      <p:pic>
        <p:nvPicPr>
          <p:cNvPr id="5" name="Picture 13" descr="world_map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085870" y="1664986"/>
            <a:ext cx="5060705" cy="3524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980024986"/>
              </p:ext>
            </p:extLst>
          </p:nvPr>
        </p:nvGraphicFramePr>
        <p:xfrm>
          <a:off x="3177810" y="2846200"/>
          <a:ext cx="4463709" cy="30470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7" name="Picture 5" descr="stamp-tma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" t="2592" r="1755" b="1459"/>
          <a:stretch>
            <a:fillRect/>
          </a:stretch>
        </p:blipFill>
        <p:spPr>
          <a:xfrm>
            <a:off x="893424" y="4200089"/>
            <a:ext cx="1994464" cy="1341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893424" y="5697908"/>
            <a:ext cx="2114550" cy="28904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lnSpc>
                <a:spcPct val="150000"/>
              </a:lnSpc>
              <a:defRPr sz="1100" i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en-US" dirty="0"/>
              <a:t>Founded by Dr T M A Pai  </a:t>
            </a:r>
          </a:p>
        </p:txBody>
      </p:sp>
      <p:pic>
        <p:nvPicPr>
          <p:cNvPr id="9" name="Picture 11" descr="arw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9">
            <a:clrChange>
              <a:clrFrom>
                <a:srgbClr val="FFF88F"/>
              </a:clrFrom>
              <a:clrTo>
                <a:srgbClr val="FFF8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604130">
            <a:off x="9047756" y="3024735"/>
            <a:ext cx="1136934" cy="116436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0" name="Picture 25" descr="arw"/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88F"/>
              </a:clrFrom>
              <a:clrTo>
                <a:srgbClr val="FFF8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19284427">
            <a:off x="10318726" y="3371722"/>
            <a:ext cx="542329" cy="528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8910359" y="3305313"/>
            <a:ext cx="124583" cy="26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0" tIns="48765" rIns="97530" bIns="48765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2" name="Text Box 6"/>
          <p:cNvSpPr txBox="1">
            <a:spLocks noChangeArrowheads="1"/>
          </p:cNvSpPr>
          <p:nvPr/>
        </p:nvSpPr>
        <p:spPr bwMode="auto">
          <a:xfrm>
            <a:off x="8510309" y="2632213"/>
            <a:ext cx="124583" cy="2665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7530" tIns="48765" rIns="97530" bIns="48765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endParaRPr lang="en-US" altLang="en-US" sz="1700" b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 Box 5"/>
          <p:cNvSpPr txBox="1">
            <a:spLocks noChangeArrowheads="1"/>
          </p:cNvSpPr>
          <p:nvPr/>
        </p:nvSpPr>
        <p:spPr bwMode="auto">
          <a:xfrm>
            <a:off x="10307481" y="2846200"/>
            <a:ext cx="787953" cy="1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NEPAL</a:t>
            </a:r>
          </a:p>
        </p:txBody>
      </p:sp>
      <p:pic>
        <p:nvPicPr>
          <p:cNvPr id="14" name="Picture 27" descr="arw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88F"/>
              </a:clrFrom>
              <a:clrTo>
                <a:srgbClr val="FFF8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rot="20180859">
            <a:off x="10152947" y="3293784"/>
            <a:ext cx="309406" cy="3014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5" name="Picture 29" descr="arw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FF88F"/>
              </a:clrFrom>
              <a:clrTo>
                <a:srgbClr val="FFF88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73335">
            <a:off x="10295304" y="3162323"/>
            <a:ext cx="348870" cy="35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 Box 31"/>
          <p:cNvSpPr txBox="1">
            <a:spLocks noChangeArrowheads="1"/>
          </p:cNvSpPr>
          <p:nvPr/>
        </p:nvSpPr>
        <p:spPr bwMode="auto">
          <a:xfrm>
            <a:off x="9853058" y="3047706"/>
            <a:ext cx="934596" cy="1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DUBAI</a:t>
            </a:r>
          </a:p>
        </p:txBody>
      </p:sp>
      <p:sp>
        <p:nvSpPr>
          <p:cNvPr id="17" name="Text Box 32"/>
          <p:cNvSpPr txBox="1">
            <a:spLocks noChangeArrowheads="1"/>
          </p:cNvSpPr>
          <p:nvPr/>
        </p:nvSpPr>
        <p:spPr bwMode="auto">
          <a:xfrm>
            <a:off x="10824699" y="3427111"/>
            <a:ext cx="980113" cy="1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MALAYSIA</a:t>
            </a:r>
          </a:p>
        </p:txBody>
      </p:sp>
      <p:sp>
        <p:nvSpPr>
          <p:cNvPr id="18" name="Text Box 33"/>
          <p:cNvSpPr txBox="1">
            <a:spLocks noChangeArrowheads="1"/>
          </p:cNvSpPr>
          <p:nvPr/>
        </p:nvSpPr>
        <p:spPr bwMode="auto">
          <a:xfrm>
            <a:off x="8225929" y="3310156"/>
            <a:ext cx="825552" cy="187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44" tIns="9144" rIns="9144" bIns="9144">
            <a:spAutoFit/>
          </a:bodyPr>
          <a:lstStyle>
            <a:lvl1pPr defTabSz="974725" eaLnBrk="0" hangingPunct="0">
              <a:spcBef>
                <a:spcPct val="20000"/>
              </a:spcBef>
              <a:buClr>
                <a:srgbClr val="B37A40"/>
              </a:buClr>
              <a:buChar char="•"/>
              <a:defRPr sz="2800">
                <a:solidFill>
                  <a:schemeClr val="tx1"/>
                </a:solidFill>
                <a:latin typeface="Helvetica 55 Roman" pitchFamily="34" charset="0"/>
                <a:cs typeface="Arial" panose="020B0604020202020204" pitchFamily="34" charset="0"/>
              </a:defRPr>
            </a:lvl1pPr>
            <a:lvl2pPr marL="742950" indent="-285750" defTabSz="974725" eaLnBrk="0" hangingPunct="0">
              <a:spcBef>
                <a:spcPct val="20000"/>
              </a:spcBef>
              <a:buChar char="–"/>
              <a:defRPr sz="2600">
                <a:solidFill>
                  <a:srgbClr val="B37A40"/>
                </a:solidFill>
                <a:latin typeface="Helvetica 55 Roman" pitchFamily="34" charset="0"/>
                <a:cs typeface="Arial" panose="020B0604020202020204" pitchFamily="34" charset="0"/>
              </a:defRPr>
            </a:lvl2pPr>
            <a:lvl3pPr marL="1143000" indent="-228600" defTabSz="974725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3pPr>
            <a:lvl4pPr marL="1600200" indent="-228600" defTabSz="974725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4pPr>
            <a:lvl5pPr marL="2057400" indent="-228600" defTabSz="974725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5pPr>
            <a:lvl6pPr marL="25146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6pPr>
            <a:lvl7pPr marL="29718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7pPr>
            <a:lvl8pPr marL="34290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8pPr>
            <a:lvl9pPr marL="3886200" indent="-228600" defTabSz="974725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Helvetica 45 Light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1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ANTIGUA</a:t>
            </a:r>
          </a:p>
        </p:txBody>
      </p:sp>
      <p:pic>
        <p:nvPicPr>
          <p:cNvPr id="19" name="Picture 18" descr="tc-old01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719" y="1264843"/>
            <a:ext cx="2664324" cy="1676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rgbClr val="B47B42"/>
                  </a:outerShdw>
                </a:effectLst>
              </a14:hiddenEffects>
            </a:ext>
          </a:extLst>
        </p:spPr>
      </p:pic>
      <p:sp>
        <p:nvSpPr>
          <p:cNvPr id="21" name="Rectangle 3"/>
          <p:cNvSpPr txBox="1">
            <a:spLocks noChangeArrowheads="1"/>
          </p:cNvSpPr>
          <p:nvPr/>
        </p:nvSpPr>
        <p:spPr bwMode="auto">
          <a:xfrm>
            <a:off x="3806254" y="5397296"/>
            <a:ext cx="868777" cy="302335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lnSpc>
                <a:spcPct val="150000"/>
              </a:lnSpc>
              <a:defRPr sz="1100" i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en-US" sz="1800" i="0" dirty="0"/>
              <a:t>1953</a:t>
            </a:r>
          </a:p>
        </p:txBody>
      </p:sp>
      <p:sp>
        <p:nvSpPr>
          <p:cNvPr id="22" name="Rectangle 3"/>
          <p:cNvSpPr txBox="1">
            <a:spLocks noChangeArrowheads="1"/>
          </p:cNvSpPr>
          <p:nvPr/>
        </p:nvSpPr>
        <p:spPr bwMode="auto">
          <a:xfrm>
            <a:off x="9299249" y="5285632"/>
            <a:ext cx="1130020" cy="408880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algn="ctr">
              <a:lnSpc>
                <a:spcPct val="150000"/>
              </a:lnSpc>
              <a:defRPr sz="1100" i="1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defRPr>
            </a:lvl1pPr>
            <a:lvl2pPr>
              <a:defRPr>
                <a:solidFill>
                  <a:schemeClr val="dk1"/>
                </a:solidFill>
              </a:defRPr>
            </a:lvl2pPr>
            <a:lvl3pPr>
              <a:defRPr>
                <a:solidFill>
                  <a:schemeClr val="dk1"/>
                </a:solidFill>
              </a:defRPr>
            </a:lvl3pPr>
            <a:lvl4pPr>
              <a:defRPr>
                <a:solidFill>
                  <a:schemeClr val="dk1"/>
                </a:solidFill>
              </a:defRPr>
            </a:lvl4pPr>
            <a:lvl5pPr>
              <a:defRPr>
                <a:solidFill>
                  <a:schemeClr val="dk1"/>
                </a:solidFill>
              </a:defRPr>
            </a:lvl5pPr>
            <a:lvl6pPr>
              <a:defRPr>
                <a:solidFill>
                  <a:schemeClr val="dk1"/>
                </a:solidFill>
              </a:defRPr>
            </a:lvl6pPr>
            <a:lvl7pPr>
              <a:defRPr>
                <a:solidFill>
                  <a:schemeClr val="dk1"/>
                </a:solidFill>
              </a:defRPr>
            </a:lvl7pPr>
            <a:lvl8pPr>
              <a:defRPr>
                <a:solidFill>
                  <a:schemeClr val="dk1"/>
                </a:solidFill>
              </a:defRPr>
            </a:lvl8pPr>
            <a:lvl9pPr>
              <a:defRPr>
                <a:solidFill>
                  <a:schemeClr val="dk1"/>
                </a:solidFill>
              </a:defRPr>
            </a:lvl9pPr>
          </a:lstStyle>
          <a:p>
            <a:r>
              <a:rPr lang="en-US" altLang="en-US" sz="1800" i="0" dirty="0"/>
              <a:t>TODAY</a:t>
            </a:r>
          </a:p>
        </p:txBody>
      </p:sp>
      <p:cxnSp>
        <p:nvCxnSpPr>
          <p:cNvPr id="24" name="Straight Connector 23"/>
          <p:cNvCxnSpPr>
            <a:stCxn id="21" idx="3"/>
            <a:endCxn id="22" idx="1"/>
          </p:cNvCxnSpPr>
          <p:nvPr/>
        </p:nvCxnSpPr>
        <p:spPr>
          <a:xfrm flipV="1">
            <a:off x="4675031" y="5490072"/>
            <a:ext cx="4624218" cy="5839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90151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Scholarships offered at MAHE Dubai</a:t>
            </a:r>
          </a:p>
        </p:txBody>
      </p:sp>
      <p:pic>
        <p:nvPicPr>
          <p:cNvPr id="4098" name="Picture 2" descr="Image result for scholarship without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7893" y="4267735"/>
            <a:ext cx="2925651" cy="2435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Image result for student silhouett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31" y="1354056"/>
            <a:ext cx="3797491" cy="3797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2823818283"/>
              </p:ext>
            </p:extLst>
          </p:nvPr>
        </p:nvGraphicFramePr>
        <p:xfrm>
          <a:off x="1120052" y="1371681"/>
          <a:ext cx="10260711" cy="4835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447029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Verdana" panose="020B0604030504040204" pitchFamily="34" charset="0"/>
                <a:ea typeface="Verdana" panose="020B0604030504040204" pitchFamily="34" charset="0"/>
              </a:rPr>
              <a:t>Tech-enabled Learning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23" name="Picture 22" descr="A close up of a mans face&#10;&#10;Description automatically generated">
            <a:extLst>
              <a:ext uri="{FF2B5EF4-FFF2-40B4-BE49-F238E27FC236}">
                <a16:creationId xmlns:a16="http://schemas.microsoft.com/office/drawing/2014/main" id="{429497C5-BF61-4ED1-8044-89BDFEB595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31" y="1933934"/>
            <a:ext cx="1571724" cy="15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Graphic 26">
            <a:extLst>
              <a:ext uri="{FF2B5EF4-FFF2-40B4-BE49-F238E27FC236}">
                <a16:creationId xmlns:a16="http://schemas.microsoft.com/office/drawing/2014/main" id="{D4C4CD5F-7CC2-4D9E-A2D4-57F0E675142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594834" y="4363571"/>
            <a:ext cx="2752491" cy="625566"/>
          </a:xfrm>
          <a:prstGeom prst="rect">
            <a:avLst/>
          </a:prstGeom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1A7D80B-F1A8-4C2E-B160-C82FE66B9CB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7985" y="1933934"/>
            <a:ext cx="1571724" cy="15717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323BFD4-4198-43E8-B7B9-7D52FE26C48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631" y="3780463"/>
            <a:ext cx="3461078" cy="18084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7" name="Picture 56">
            <a:extLst>
              <a:ext uri="{FF2B5EF4-FFF2-40B4-BE49-F238E27FC236}">
                <a16:creationId xmlns:a16="http://schemas.microsoft.com/office/drawing/2014/main" id="{B23B3987-6461-445D-AD3A-7894222319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766" y="2380250"/>
            <a:ext cx="2956439" cy="5975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58" name="Group 57">
            <a:extLst>
              <a:ext uri="{FF2B5EF4-FFF2-40B4-BE49-F238E27FC236}">
                <a16:creationId xmlns:a16="http://schemas.microsoft.com/office/drawing/2014/main" id="{5E2546D1-1B8C-4ABF-B3AF-479EDE2373DC}"/>
              </a:ext>
            </a:extLst>
          </p:cNvPr>
          <p:cNvGrpSpPr/>
          <p:nvPr/>
        </p:nvGrpSpPr>
        <p:grpSpPr>
          <a:xfrm rot="10800000">
            <a:off x="4343317" y="1459282"/>
            <a:ext cx="100189" cy="4917384"/>
            <a:chOff x="5928542" y="1419022"/>
            <a:chExt cx="100189" cy="4917384"/>
          </a:xfrm>
        </p:grpSpPr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F207FC6E-834D-4A48-8EDB-93134A8F98C4}"/>
                </a:ext>
              </a:extLst>
            </p:cNvPr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555EFAB9-5ED9-4078-8636-BC78A0770590}"/>
                </a:ext>
              </a:extLst>
            </p:cNvPr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8C0C2A61-1556-4108-965D-433C1B3EA30E}"/>
              </a:ext>
            </a:extLst>
          </p:cNvPr>
          <p:cNvSpPr/>
          <p:nvPr/>
        </p:nvSpPr>
        <p:spPr>
          <a:xfrm>
            <a:off x="772834" y="1459282"/>
            <a:ext cx="3250526" cy="49173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learn in a highly competitive tech-enabled environment, including</a:t>
            </a:r>
          </a:p>
          <a:p>
            <a:pPr>
              <a:lnSpc>
                <a:spcPct val="150000"/>
              </a:lnSpc>
            </a:pP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Communication App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Learning Management System App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 online courses embedded in the curriculum 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Assignment Assessment Tool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Online Research Repository</a:t>
            </a: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377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Our Academic and Industry Partners</a:t>
            </a:r>
          </a:p>
        </p:txBody>
      </p:sp>
      <p:pic>
        <p:nvPicPr>
          <p:cNvPr id="4" name="Picture 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94C8184-A880-450A-9791-4B8B2240C2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310" y="2478641"/>
            <a:ext cx="1995977" cy="8765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937922E1-F28E-42DC-9016-15E482026D1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13" y="2658360"/>
            <a:ext cx="1761998" cy="6079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175618B-E6D4-469D-8DBE-0EFD3FAFE5A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9312" y="3686439"/>
            <a:ext cx="1733975" cy="75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0B874A-3862-4B4C-88D8-DB14EAB8FBA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7123" y="4915678"/>
            <a:ext cx="1586164" cy="6430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E73EC376-6C82-4263-8108-6F677B3BB9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1355" y="4884716"/>
            <a:ext cx="1252736" cy="7049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close up of a sign&#10;&#10;Description automatically generated">
            <a:extLst>
              <a:ext uri="{FF2B5EF4-FFF2-40B4-BE49-F238E27FC236}">
                <a16:creationId xmlns:a16="http://schemas.microsoft.com/office/drawing/2014/main" id="{CC55976C-D171-4800-8B6A-668BE67B7C3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21" y="3634761"/>
            <a:ext cx="856017" cy="8560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C2BE363-29EB-46A3-B081-08888CAD74C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6073" y="1284587"/>
            <a:ext cx="3359719" cy="6790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1AE67CE2-4BF5-421E-8442-F43EC1CFB25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5307" y="2521653"/>
            <a:ext cx="1005047" cy="7573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507B74A6-2279-4B3E-83F0-34C346E69AFF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2521" y="3743451"/>
            <a:ext cx="2470403" cy="610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3" name="Picture 12" descr="A close up of a sign&#10;&#10;Description automatically generated">
            <a:extLst>
              <a:ext uri="{FF2B5EF4-FFF2-40B4-BE49-F238E27FC236}">
                <a16:creationId xmlns:a16="http://schemas.microsoft.com/office/drawing/2014/main" id="{DB03FC7C-F5C4-4EF5-B3E5-386AEDBA269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909" y="6021447"/>
            <a:ext cx="1568076" cy="2973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Picture 13" descr="A picture containing drawing&#10;&#10;Description automatically generated">
            <a:extLst>
              <a:ext uri="{FF2B5EF4-FFF2-40B4-BE49-F238E27FC236}">
                <a16:creationId xmlns:a16="http://schemas.microsoft.com/office/drawing/2014/main" id="{10E7ED71-7DA5-4A16-B1EA-D1B79A08CDDB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602" y="4906311"/>
            <a:ext cx="1302453" cy="6996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BC6A9BD9-F55E-4FC5-B003-D48B236C2849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3323" y="2497801"/>
            <a:ext cx="1753030" cy="805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Picture 8" descr="Image result for nikon logo">
            <a:extLst>
              <a:ext uri="{FF2B5EF4-FFF2-40B4-BE49-F238E27FC236}">
                <a16:creationId xmlns:a16="http://schemas.microsoft.com/office/drawing/2014/main" id="{48B8E64A-8337-4ACD-BEF1-26E594E465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9889" y="3779602"/>
            <a:ext cx="772799" cy="7727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A picture containing drawing&#10;&#10;Description automatically generated">
            <a:extLst>
              <a:ext uri="{FF2B5EF4-FFF2-40B4-BE49-F238E27FC236}">
                <a16:creationId xmlns:a16="http://schemas.microsoft.com/office/drawing/2014/main" id="{7326DFFB-925B-47C2-A89F-F8D2E02EFFDB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76389" y="2658360"/>
            <a:ext cx="1516610" cy="48394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" name="Picture 19" descr="A close up of a logo&#10;&#10;Description automatically generated">
            <a:extLst>
              <a:ext uri="{FF2B5EF4-FFF2-40B4-BE49-F238E27FC236}">
                <a16:creationId xmlns:a16="http://schemas.microsoft.com/office/drawing/2014/main" id="{C86D41DF-6F91-45BA-A49A-F857A14ABCCD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0306" y="4975279"/>
            <a:ext cx="2331963" cy="6466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B4802130-49EC-4754-92F7-0E88A2A75E2F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391" y="4975279"/>
            <a:ext cx="1390148" cy="9840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A0DB02-E49D-4308-8146-28A69F38389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53" y="3799742"/>
            <a:ext cx="1458641" cy="7526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6649555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Image result for internship silhouett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056"/>
          <a:stretch/>
        </p:blipFill>
        <p:spPr bwMode="auto">
          <a:xfrm>
            <a:off x="1619828" y="4200206"/>
            <a:ext cx="9658020" cy="2701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MAHE Dubai Career Services to facilitate Placements and Internships  </a:t>
            </a:r>
          </a:p>
        </p:txBody>
      </p:sp>
      <p:pic>
        <p:nvPicPr>
          <p:cNvPr id="6" name="Content Placeholder 4"/>
          <p:cNvPicPr>
            <a:picLocks noGr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3159" y="1391985"/>
            <a:ext cx="815023" cy="5968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4734" y="1481389"/>
            <a:ext cx="931104" cy="472898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0462" y="3235987"/>
            <a:ext cx="1143575" cy="908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4859" y="3716796"/>
            <a:ext cx="1690628" cy="70674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301" y="4789104"/>
            <a:ext cx="654066" cy="4793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229" y="1437497"/>
            <a:ext cx="1163198" cy="637253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/>
          <p:cNvPicPr/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3729" y="1542708"/>
            <a:ext cx="856180" cy="42020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Picture 12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51734" y="3413162"/>
            <a:ext cx="466448" cy="7566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869548" y="3413344"/>
            <a:ext cx="973519" cy="83916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58484" y="3602752"/>
            <a:ext cx="1651815" cy="64126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13"/>
          <a:srcRect t="15172"/>
          <a:stretch/>
        </p:blipFill>
        <p:spPr>
          <a:xfrm>
            <a:off x="1103290" y="2355157"/>
            <a:ext cx="1047634" cy="100034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267800" y="1342599"/>
            <a:ext cx="1117468" cy="81517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714964" y="1263327"/>
            <a:ext cx="1136648" cy="8541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268407" y="4757604"/>
            <a:ext cx="1583205" cy="326434"/>
          </a:xfrm>
          <a:prstGeom prst="rect">
            <a:avLst/>
          </a:prstGeom>
        </p:spPr>
      </p:pic>
      <p:pic>
        <p:nvPicPr>
          <p:cNvPr id="20" name="Picture 19"/>
          <p:cNvPicPr/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693" y="2388197"/>
            <a:ext cx="601190" cy="677404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Content Placeholder 5"/>
          <p:cNvPicPr>
            <a:picLocks noGrp="1" noChangeAspect="1"/>
          </p:cNvPicPr>
          <p:nvPr>
            <p:ph idx="1"/>
          </p:nvPr>
        </p:nvPicPr>
        <p:blipFill>
          <a:blip r:embed="rId18"/>
          <a:stretch>
            <a:fillRect/>
          </a:stretch>
        </p:blipFill>
        <p:spPr>
          <a:xfrm>
            <a:off x="2708562" y="2516319"/>
            <a:ext cx="1323223" cy="622444"/>
          </a:xfrm>
          <a:prstGeom prst="rect">
            <a:avLst/>
          </a:prstGeom>
        </p:spPr>
      </p:pic>
      <p:pic>
        <p:nvPicPr>
          <p:cNvPr id="23" name="Content Placeholder 3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4591567" y="2562994"/>
            <a:ext cx="1615858" cy="502607"/>
          </a:xfrm>
          <a:prstGeom prst="rect">
            <a:avLst/>
          </a:prstGeom>
        </p:spPr>
      </p:pic>
      <p:pic>
        <p:nvPicPr>
          <p:cNvPr id="24" name="Picture 23"/>
          <p:cNvPicPr/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4172" y="2355157"/>
            <a:ext cx="2054010" cy="8808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Content Placeholder 5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189045" y="3450508"/>
            <a:ext cx="876124" cy="973032"/>
          </a:xfrm>
          <a:prstGeom prst="rect">
            <a:avLst/>
          </a:prstGeom>
        </p:spPr>
      </p:pic>
      <p:pic>
        <p:nvPicPr>
          <p:cNvPr id="26" name="Content Placeholder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82402" y="4796583"/>
            <a:ext cx="1089409" cy="1118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46087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F3E4F119-F277-4611-868B-7BD5FA2B2081}"/>
              </a:ext>
            </a:extLst>
          </p:cNvPr>
          <p:cNvGrpSpPr/>
          <p:nvPr/>
        </p:nvGrpSpPr>
        <p:grpSpPr>
          <a:xfrm>
            <a:off x="573390" y="3893421"/>
            <a:ext cx="3197012" cy="2294182"/>
            <a:chOff x="335134" y="4360038"/>
            <a:chExt cx="3607532" cy="2375233"/>
          </a:xfrm>
        </p:grpSpPr>
        <p:pic>
          <p:nvPicPr>
            <p:cNvPr id="6" name="Picture 5" descr="A group of people posing for the camera&#10;&#10;Description automatically generated">
              <a:extLst>
                <a:ext uri="{FF2B5EF4-FFF2-40B4-BE49-F238E27FC236}">
                  <a16:creationId xmlns:a16="http://schemas.microsoft.com/office/drawing/2014/main" id="{5569DD15-8C63-4383-88A9-0B29995CA7B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35134" y="4360038"/>
              <a:ext cx="3562850" cy="237523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EE738D1-C520-4D13-B2C3-7D909013D257}"/>
                </a:ext>
              </a:extLst>
            </p:cNvPr>
            <p:cNvSpPr txBox="1"/>
            <p:nvPr/>
          </p:nvSpPr>
          <p:spPr>
            <a:xfrm>
              <a:off x="2553752" y="6357621"/>
              <a:ext cx="138891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latin typeface="Verdana" panose="020B0604030504040204" pitchFamily="34" charset="0"/>
                  <a:ea typeface="Verdana" panose="020B0604030504040204" pitchFamily="34" charset="0"/>
                </a:rPr>
                <a:t>Technovanza </a:t>
              </a: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F0D51B23-D879-48C1-AE36-E9B7B703FBCB}"/>
              </a:ext>
            </a:extLst>
          </p:cNvPr>
          <p:cNvGrpSpPr/>
          <p:nvPr/>
        </p:nvGrpSpPr>
        <p:grpSpPr>
          <a:xfrm>
            <a:off x="497483" y="1366728"/>
            <a:ext cx="2904787" cy="2015320"/>
            <a:chOff x="379816" y="867696"/>
            <a:chExt cx="3488044" cy="2325363"/>
          </a:xfrm>
        </p:grpSpPr>
        <p:pic>
          <p:nvPicPr>
            <p:cNvPr id="11" name="Picture 10" descr="A group of people sitting at a table looking at a computer&#10;&#10;Description automatically generated">
              <a:extLst>
                <a:ext uri="{FF2B5EF4-FFF2-40B4-BE49-F238E27FC236}">
                  <a16:creationId xmlns:a16="http://schemas.microsoft.com/office/drawing/2014/main" id="{0A3299C5-605C-4379-9003-7066B712D46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79816" y="867696"/>
              <a:ext cx="3488044" cy="2325363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E00F723-4366-4975-9E46-45CBD2948D8E}"/>
                </a:ext>
              </a:extLst>
            </p:cNvPr>
            <p:cNvSpPr txBox="1"/>
            <p:nvPr/>
          </p:nvSpPr>
          <p:spPr>
            <a:xfrm>
              <a:off x="2553752" y="2695410"/>
              <a:ext cx="1171842" cy="497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>
                  <a:solidFill>
                    <a:schemeClr val="bg1"/>
                  </a:solidFill>
                  <a:latin typeface="Verdana" panose="020B0604030504040204" pitchFamily="34" charset="0"/>
                  <a:ea typeface="Verdana" panose="020B0604030504040204" pitchFamily="34" charset="0"/>
                </a:rPr>
                <a:t>Career Fair</a:t>
              </a:r>
            </a:p>
          </p:txBody>
        </p:sp>
      </p:grpSp>
      <p:pic>
        <p:nvPicPr>
          <p:cNvPr id="14" name="Picture 13" descr="A picture containing newspaper, photo, text, showing&#10;&#10;Description automatically generated">
            <a:extLst>
              <a:ext uri="{FF2B5EF4-FFF2-40B4-BE49-F238E27FC236}">
                <a16:creationId xmlns:a16="http://schemas.microsoft.com/office/drawing/2014/main" id="{4E7E20AE-13E5-4694-9AD7-80942EC41D0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34081" y="1297571"/>
            <a:ext cx="4562900" cy="22240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3B78E4C3-20C4-4974-9938-6EEC12663EDC}"/>
              </a:ext>
            </a:extLst>
          </p:cNvPr>
          <p:cNvGrpSpPr/>
          <p:nvPr/>
        </p:nvGrpSpPr>
        <p:grpSpPr>
          <a:xfrm>
            <a:off x="4448293" y="4099405"/>
            <a:ext cx="3295413" cy="2412248"/>
            <a:chOff x="4116544" y="3616273"/>
            <a:chExt cx="3718568" cy="2497469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B15C6740-F676-43DD-9973-89936731772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16544" y="3616273"/>
              <a:ext cx="3718568" cy="24974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5CAC1C9C-A6C7-4D26-943C-811B202EB91A}"/>
                </a:ext>
              </a:extLst>
            </p:cNvPr>
            <p:cNvSpPr txBox="1"/>
            <p:nvPr/>
          </p:nvSpPr>
          <p:spPr>
            <a:xfrm>
              <a:off x="4594840" y="3664942"/>
              <a:ext cx="25340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>
                  <a:solidFill>
                    <a:schemeClr val="bg1"/>
                  </a:solidFill>
                </a:rPr>
                <a:t>WOIS- Short Film Festival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087B07A-3C9C-456D-A3C6-E65AA736FE02}"/>
              </a:ext>
            </a:extLst>
          </p:cNvPr>
          <p:cNvGrpSpPr/>
          <p:nvPr/>
        </p:nvGrpSpPr>
        <p:grpSpPr>
          <a:xfrm>
            <a:off x="8354943" y="3853285"/>
            <a:ext cx="2904788" cy="2374453"/>
            <a:chOff x="7810035" y="3416260"/>
            <a:chExt cx="3277785" cy="2458339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8F41C1CB-47E0-419E-A41A-BF861F763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810035" y="3416260"/>
              <a:ext cx="3277785" cy="24583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8E29B564-4741-44B9-856D-D3A9F23CB647}"/>
                </a:ext>
              </a:extLst>
            </p:cNvPr>
            <p:cNvSpPr txBox="1"/>
            <p:nvPr/>
          </p:nvSpPr>
          <p:spPr>
            <a:xfrm>
              <a:off x="8806004" y="5505267"/>
              <a:ext cx="12261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solidFill>
                    <a:schemeClr val="bg1"/>
                  </a:solidFill>
                </a:rPr>
                <a:t>Walkathon</a:t>
              </a: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2AB5173A-AF5F-46A0-974B-1BE7D7E73D72}"/>
              </a:ext>
            </a:extLst>
          </p:cNvPr>
          <p:cNvGrpSpPr/>
          <p:nvPr/>
        </p:nvGrpSpPr>
        <p:grpSpPr>
          <a:xfrm>
            <a:off x="8605707" y="1332010"/>
            <a:ext cx="3278153" cy="2041348"/>
            <a:chOff x="8453693" y="840748"/>
            <a:chExt cx="3699092" cy="2113467"/>
          </a:xfrm>
        </p:grpSpPr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E1255D5-6C02-4325-8F4A-D60A1CBF3DD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453693" y="840748"/>
              <a:ext cx="3699092" cy="211346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BD293D52-5A22-48C3-9C35-17D919165342}"/>
                </a:ext>
              </a:extLst>
            </p:cNvPr>
            <p:cNvSpPr txBox="1"/>
            <p:nvPr/>
          </p:nvSpPr>
          <p:spPr>
            <a:xfrm>
              <a:off x="10882961" y="2580406"/>
              <a:ext cx="1131104" cy="31865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>
                  <a:solidFill>
                    <a:schemeClr val="bg1"/>
                  </a:solidFill>
                </a:rPr>
                <a:t>Sports Fest</a:t>
              </a: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D5DF08F1-CA1F-4D41-90BE-6508BFF6F400}"/>
              </a:ext>
            </a:extLst>
          </p:cNvPr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Student-centric activities across the year for their holistic development </a:t>
            </a:r>
          </a:p>
        </p:txBody>
      </p:sp>
    </p:spTree>
    <p:extLst>
      <p:ext uri="{BB962C8B-B14F-4D97-AF65-F5344CB8AC3E}">
        <p14:creationId xmlns:p14="http://schemas.microsoft.com/office/powerpoint/2010/main" val="379486442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>
            <a:extLst>
              <a:ext uri="{FF2B5EF4-FFF2-40B4-BE49-F238E27FC236}">
                <a16:creationId xmlns:a16="http://schemas.microsoft.com/office/drawing/2014/main" id="{D5DF08F1-CA1F-4D41-90BE-6508BFF6F400}"/>
              </a:ext>
            </a:extLst>
          </p:cNvPr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Student-centric activities across the year for their holistic development </a:t>
            </a:r>
          </a:p>
        </p:txBody>
      </p:sp>
      <p:pic>
        <p:nvPicPr>
          <p:cNvPr id="4" name="Picture 3" descr="A person sitting on a stage&#10;&#10;Description automatically generated">
            <a:extLst>
              <a:ext uri="{FF2B5EF4-FFF2-40B4-BE49-F238E27FC236}">
                <a16:creationId xmlns:a16="http://schemas.microsoft.com/office/drawing/2014/main" id="{61F8D109-2A3F-464D-94C5-BC9A9FD2F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" t="9614" r="4296" b="5246"/>
          <a:stretch/>
        </p:blipFill>
        <p:spPr>
          <a:xfrm>
            <a:off x="4238034" y="3903385"/>
            <a:ext cx="3715931" cy="23287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5E0268C-98D3-4822-B752-AF96DABB5B2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5595" r="4751" b="9441"/>
          <a:stretch/>
        </p:blipFill>
        <p:spPr>
          <a:xfrm>
            <a:off x="8598066" y="4341353"/>
            <a:ext cx="2988992" cy="215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 descr="A group of people standing in front of a crowd&#10;&#10;Description automatically generated">
            <a:extLst>
              <a:ext uri="{FF2B5EF4-FFF2-40B4-BE49-F238E27FC236}">
                <a16:creationId xmlns:a16="http://schemas.microsoft.com/office/drawing/2014/main" id="{1AD8B1B4-FEA7-4AC0-94EC-53AC373B59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0" t="12842" r="6774" b="7955"/>
          <a:stretch/>
        </p:blipFill>
        <p:spPr>
          <a:xfrm>
            <a:off x="484422" y="4470788"/>
            <a:ext cx="3461553" cy="20249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 descr="A group of people in a park&#10;&#10;Description automatically generated">
            <a:extLst>
              <a:ext uri="{FF2B5EF4-FFF2-40B4-BE49-F238E27FC236}">
                <a16:creationId xmlns:a16="http://schemas.microsoft.com/office/drawing/2014/main" id="{6E1DA1E9-1FAB-47FC-B9D3-EC708034E4C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30" t="13611" r="4437" b="8263"/>
          <a:stretch/>
        </p:blipFill>
        <p:spPr>
          <a:xfrm>
            <a:off x="922984" y="1463880"/>
            <a:ext cx="2730936" cy="239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8" name="Picture 27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47E55EC0-07C1-4E65-8ED3-30F3CDDA3D0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29" t="15927" r="13794"/>
          <a:stretch/>
        </p:blipFill>
        <p:spPr>
          <a:xfrm>
            <a:off x="4031945" y="1212647"/>
            <a:ext cx="4063685" cy="23936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0" name="Picture 29" descr="A group of people standing in front of a building&#10;&#10;Description automatically generated">
            <a:extLst>
              <a:ext uri="{FF2B5EF4-FFF2-40B4-BE49-F238E27FC236}">
                <a16:creationId xmlns:a16="http://schemas.microsoft.com/office/drawing/2014/main" id="{BBD8D01F-37FD-4CA0-A8DC-0A7E99BAD34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97" t="11389" r="6733"/>
          <a:stretch/>
        </p:blipFill>
        <p:spPr>
          <a:xfrm>
            <a:off x="8538082" y="1558519"/>
            <a:ext cx="3108960" cy="22990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FF1DA12-8162-4A0A-930A-1879B0B05FB4}"/>
              </a:ext>
            </a:extLst>
          </p:cNvPr>
          <p:cNvSpPr txBox="1"/>
          <p:nvPr/>
        </p:nvSpPr>
        <p:spPr>
          <a:xfrm>
            <a:off x="1516322" y="1463879"/>
            <a:ext cx="975891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Project Fest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38A8F73A-8AF8-4849-B52B-B733CC9B8382}"/>
              </a:ext>
            </a:extLst>
          </p:cNvPr>
          <p:cNvSpPr txBox="1"/>
          <p:nvPr/>
        </p:nvSpPr>
        <p:spPr>
          <a:xfrm>
            <a:off x="6507265" y="1248436"/>
            <a:ext cx="13425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 </a:t>
            </a:r>
          </a:p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Tournaments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E04E7340-A2E7-465F-95A7-F9DAD10A90C6}"/>
              </a:ext>
            </a:extLst>
          </p:cNvPr>
          <p:cNvSpPr txBox="1"/>
          <p:nvPr/>
        </p:nvSpPr>
        <p:spPr>
          <a:xfrm>
            <a:off x="9051173" y="3429000"/>
            <a:ext cx="162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Student Project Showcase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1F1DB57-692C-432F-8939-87EEC82F4F92}"/>
              </a:ext>
            </a:extLst>
          </p:cNvPr>
          <p:cNvSpPr txBox="1"/>
          <p:nvPr/>
        </p:nvSpPr>
        <p:spPr>
          <a:xfrm>
            <a:off x="8551149" y="4386255"/>
            <a:ext cx="162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</a:t>
            </a:r>
          </a:p>
          <a:p>
            <a:r>
              <a:rPr lang="en-US" sz="11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Connect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AF53CB9-33D8-4AAE-99CE-8D8E9AF2D71B}"/>
              </a:ext>
            </a:extLst>
          </p:cNvPr>
          <p:cNvSpPr txBox="1"/>
          <p:nvPr/>
        </p:nvSpPr>
        <p:spPr>
          <a:xfrm>
            <a:off x="4302294" y="3905088"/>
            <a:ext cx="162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Cultural </a:t>
            </a:r>
          </a:p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Events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2B66F03-6859-4975-85C9-00FEA6462831}"/>
              </a:ext>
            </a:extLst>
          </p:cNvPr>
          <p:cNvSpPr txBox="1"/>
          <p:nvPr/>
        </p:nvSpPr>
        <p:spPr>
          <a:xfrm>
            <a:off x="484422" y="4470788"/>
            <a:ext cx="162620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International</a:t>
            </a:r>
          </a:p>
          <a:p>
            <a:r>
              <a:rPr lang="en-US" sz="1100" b="1" dirty="0">
                <a:solidFill>
                  <a:schemeClr val="bg1">
                    <a:lumMod val="9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Visits</a:t>
            </a:r>
          </a:p>
        </p:txBody>
      </p:sp>
    </p:spTree>
    <p:extLst>
      <p:ext uri="{BB962C8B-B14F-4D97-AF65-F5344CB8AC3E}">
        <p14:creationId xmlns:p14="http://schemas.microsoft.com/office/powerpoint/2010/main" val="372602844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extBox 20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The MAHE Dubai Advantage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/>
          <a:srcRect l="79988" t="49458"/>
          <a:stretch/>
        </p:blipFill>
        <p:spPr>
          <a:xfrm>
            <a:off x="9741469" y="3906244"/>
            <a:ext cx="2280780" cy="256533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/>
          <a:srcRect r="79922" b="49822"/>
          <a:stretch/>
        </p:blipFill>
        <p:spPr>
          <a:xfrm>
            <a:off x="527255" y="1240851"/>
            <a:ext cx="2288220" cy="254684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/>
          <a:srcRect l="19852" r="59808" b="49569"/>
          <a:stretch/>
        </p:blipFill>
        <p:spPr>
          <a:xfrm>
            <a:off x="527255" y="3921462"/>
            <a:ext cx="2318198" cy="255972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/>
          <a:srcRect l="39853" r="39806" b="49569"/>
          <a:stretch/>
        </p:blipFill>
        <p:spPr>
          <a:xfrm>
            <a:off x="7432131" y="3924923"/>
            <a:ext cx="2318197" cy="25597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/>
          <a:srcRect l="59741" r="19692" b="49569"/>
          <a:stretch/>
        </p:blipFill>
        <p:spPr>
          <a:xfrm>
            <a:off x="5124247" y="3924923"/>
            <a:ext cx="2343955" cy="255972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/>
          <a:srcRect l="80214" t="-349" r="-339" b="49986"/>
          <a:stretch/>
        </p:blipFill>
        <p:spPr>
          <a:xfrm>
            <a:off x="5177029" y="1233100"/>
            <a:ext cx="2293659" cy="2556248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/>
          <a:srcRect t="49670" r="79814"/>
          <a:stretch/>
        </p:blipFill>
        <p:spPr>
          <a:xfrm>
            <a:off x="2845952" y="1233100"/>
            <a:ext cx="2300600" cy="255460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9776" t="49501" r="59771"/>
          <a:stretch/>
        </p:blipFill>
        <p:spPr>
          <a:xfrm>
            <a:off x="2815475" y="3908583"/>
            <a:ext cx="2331077" cy="2563188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/>
          <a:srcRect l="39778" t="49501" r="39769"/>
          <a:stretch/>
        </p:blipFill>
        <p:spPr>
          <a:xfrm>
            <a:off x="7419172" y="1233100"/>
            <a:ext cx="2331076" cy="2563188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59779" t="49501" r="19655"/>
          <a:stretch/>
        </p:blipFill>
        <p:spPr>
          <a:xfrm>
            <a:off x="9709878" y="1240790"/>
            <a:ext cx="2343955" cy="2563188"/>
          </a:xfrm>
          <a:prstGeom prst="rect">
            <a:avLst/>
          </a:prstGeom>
        </p:spPr>
      </p:pic>
      <p:sp>
        <p:nvSpPr>
          <p:cNvPr id="29" name="Rectangle 28"/>
          <p:cNvSpPr/>
          <p:nvPr/>
        </p:nvSpPr>
        <p:spPr>
          <a:xfrm>
            <a:off x="922984" y="2305088"/>
            <a:ext cx="1524002" cy="528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Merit based Scholarship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031064" y="2305088"/>
            <a:ext cx="1930375" cy="528264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Globally recognized </a:t>
            </a:r>
          </a:p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Faculty</a:t>
            </a:r>
          </a:p>
        </p:txBody>
      </p:sp>
      <p:sp>
        <p:nvSpPr>
          <p:cNvPr id="31" name="Rectangle 30"/>
          <p:cNvSpPr/>
          <p:nvPr/>
        </p:nvSpPr>
        <p:spPr>
          <a:xfrm>
            <a:off x="5317675" y="2305086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Industry oriented curriculum</a:t>
            </a:r>
          </a:p>
        </p:txBody>
      </p:sp>
      <p:sp>
        <p:nvSpPr>
          <p:cNvPr id="32" name="Rectangle 31"/>
          <p:cNvSpPr/>
          <p:nvPr/>
        </p:nvSpPr>
        <p:spPr>
          <a:xfrm>
            <a:off x="7608381" y="2305087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Research &amp; Project based learning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921370" y="2305086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State-of-the-art</a:t>
            </a:r>
          </a:p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infrastructure</a:t>
            </a:r>
          </a:p>
        </p:txBody>
      </p:sp>
      <p:sp>
        <p:nvSpPr>
          <p:cNvPr id="34" name="Rectangle 33"/>
          <p:cNvSpPr/>
          <p:nvPr/>
        </p:nvSpPr>
        <p:spPr>
          <a:xfrm>
            <a:off x="713654" y="4937193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Career Services </a:t>
            </a:r>
          </a:p>
          <a:p>
            <a:pPr algn="ctr"/>
            <a:r>
              <a:rPr lang="en-US" sz="9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(Placements &amp; Internships)</a:t>
            </a:r>
          </a:p>
        </p:txBody>
      </p:sp>
      <p:sp>
        <p:nvSpPr>
          <p:cNvPr id="35" name="Rectangle 34"/>
          <p:cNvSpPr/>
          <p:nvPr/>
        </p:nvSpPr>
        <p:spPr>
          <a:xfrm>
            <a:off x="3030815" y="4937193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Tech-based Pedagogy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342189" y="4924778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Global Collaborations</a:t>
            </a:r>
          </a:p>
        </p:txBody>
      </p:sp>
      <p:sp>
        <p:nvSpPr>
          <p:cNvPr id="37" name="Rectangle 36"/>
          <p:cNvSpPr/>
          <p:nvPr/>
        </p:nvSpPr>
        <p:spPr>
          <a:xfrm>
            <a:off x="7608380" y="4937193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Academic Partnerships</a:t>
            </a:r>
          </a:p>
        </p:txBody>
      </p:sp>
      <p:sp>
        <p:nvSpPr>
          <p:cNvPr id="38" name="Rectangle 37"/>
          <p:cNvSpPr/>
          <p:nvPr/>
        </p:nvSpPr>
        <p:spPr>
          <a:xfrm>
            <a:off x="9925470" y="4918514"/>
            <a:ext cx="1930375" cy="52826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On-campus Hostels</a:t>
            </a:r>
          </a:p>
        </p:txBody>
      </p:sp>
    </p:spTree>
    <p:extLst>
      <p:ext uri="{BB962C8B-B14F-4D97-AF65-F5344CB8AC3E}">
        <p14:creationId xmlns:p14="http://schemas.microsoft.com/office/powerpoint/2010/main" val="2678966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Thank You!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B17E650-A412-478F-AC23-912104568AD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353" y="2105661"/>
            <a:ext cx="7403294" cy="2646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3576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Manipal’s Global Presence 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81" y="1591873"/>
            <a:ext cx="2476489" cy="153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78" y="1591873"/>
            <a:ext cx="2476491" cy="153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7" y="4463955"/>
            <a:ext cx="2579256" cy="159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1067564276"/>
              </p:ext>
            </p:extLst>
          </p:nvPr>
        </p:nvGraphicFramePr>
        <p:xfrm>
          <a:off x="3527099" y="1398719"/>
          <a:ext cx="2476489" cy="19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2648130694"/>
              </p:ext>
            </p:extLst>
          </p:nvPr>
        </p:nvGraphicFramePr>
        <p:xfrm>
          <a:off x="9616223" y="1591873"/>
          <a:ext cx="2246738" cy="15422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graphicFrame>
        <p:nvGraphicFramePr>
          <p:cNvPr id="30" name="Diagram 29"/>
          <p:cNvGraphicFramePr/>
          <p:nvPr>
            <p:extLst>
              <p:ext uri="{D42A27DB-BD31-4B8C-83A1-F6EECF244321}">
                <p14:modId xmlns:p14="http://schemas.microsoft.com/office/powerpoint/2010/main" val="3473038454"/>
              </p:ext>
            </p:extLst>
          </p:nvPr>
        </p:nvGraphicFramePr>
        <p:xfrm>
          <a:off x="3527099" y="4463955"/>
          <a:ext cx="2476489" cy="16220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5" r:lo="rId16" r:qs="rId17" r:cs="rId18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524946838"/>
              </p:ext>
            </p:extLst>
          </p:nvPr>
        </p:nvGraphicFramePr>
        <p:xfrm>
          <a:off x="9706376" y="4398869"/>
          <a:ext cx="2246738" cy="168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32" name="Picture 3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78" y="4457816"/>
            <a:ext cx="2589158" cy="16052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33" name="Group 32"/>
          <p:cNvGrpSpPr/>
          <p:nvPr/>
        </p:nvGrpSpPr>
        <p:grpSpPr>
          <a:xfrm>
            <a:off x="6343472" y="1398719"/>
            <a:ext cx="100189" cy="4917384"/>
            <a:chOff x="5928542" y="1419022"/>
            <a:chExt cx="100189" cy="4917384"/>
          </a:xfrm>
        </p:grpSpPr>
        <p:cxnSp>
          <p:nvCxnSpPr>
            <p:cNvPr id="34" name="Straight Connector 33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400399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Manipal’s Global Presence </a:t>
            </a:r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9"/>
          <a:stretch/>
        </p:blipFill>
        <p:spPr>
          <a:xfrm>
            <a:off x="781997" y="4463955"/>
            <a:ext cx="2591634" cy="1599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28" name="Diagram 27"/>
          <p:cNvGraphicFramePr/>
          <p:nvPr>
            <p:extLst>
              <p:ext uri="{D42A27DB-BD31-4B8C-83A1-F6EECF244321}">
                <p14:modId xmlns:p14="http://schemas.microsoft.com/office/powerpoint/2010/main" val="3428603572"/>
              </p:ext>
            </p:extLst>
          </p:nvPr>
        </p:nvGraphicFramePr>
        <p:xfrm>
          <a:off x="3527099" y="1398719"/>
          <a:ext cx="2476489" cy="1921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9" name="Diagram 28"/>
          <p:cNvGraphicFramePr/>
          <p:nvPr>
            <p:extLst>
              <p:ext uri="{D42A27DB-BD31-4B8C-83A1-F6EECF244321}">
                <p14:modId xmlns:p14="http://schemas.microsoft.com/office/powerpoint/2010/main" val="1723816749"/>
              </p:ext>
            </p:extLst>
          </p:nvPr>
        </p:nvGraphicFramePr>
        <p:xfrm>
          <a:off x="9616223" y="1586614"/>
          <a:ext cx="2246738" cy="15475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31" name="Diagram 30"/>
          <p:cNvGraphicFramePr/>
          <p:nvPr>
            <p:extLst>
              <p:ext uri="{D42A27DB-BD31-4B8C-83A1-F6EECF244321}">
                <p14:modId xmlns:p14="http://schemas.microsoft.com/office/powerpoint/2010/main" val="3482887872"/>
              </p:ext>
            </p:extLst>
          </p:nvPr>
        </p:nvGraphicFramePr>
        <p:xfrm>
          <a:off x="3726695" y="4419958"/>
          <a:ext cx="2246738" cy="168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pic>
        <p:nvPicPr>
          <p:cNvPr id="11" name="Picture 10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997" y="1598719"/>
            <a:ext cx="2476491" cy="15354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78" y="1586614"/>
            <a:ext cx="2496015" cy="15475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14" name="Diagram 13"/>
          <p:cNvGraphicFramePr/>
          <p:nvPr>
            <p:extLst>
              <p:ext uri="{D42A27DB-BD31-4B8C-83A1-F6EECF244321}">
                <p14:modId xmlns:p14="http://schemas.microsoft.com/office/powerpoint/2010/main" val="307110404"/>
              </p:ext>
            </p:extLst>
          </p:nvPr>
        </p:nvGraphicFramePr>
        <p:xfrm>
          <a:off x="9706376" y="4375962"/>
          <a:ext cx="2246738" cy="16871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0" r:lo="rId21" r:qs="rId22" r:cs="rId23"/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678" y="4460117"/>
            <a:ext cx="2591634" cy="16068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6" name="Group 15"/>
          <p:cNvGrpSpPr/>
          <p:nvPr/>
        </p:nvGrpSpPr>
        <p:grpSpPr>
          <a:xfrm>
            <a:off x="6343472" y="1398719"/>
            <a:ext cx="100189" cy="4917384"/>
            <a:chOff x="5928542" y="1419022"/>
            <a:chExt cx="100189" cy="4917384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749927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81013" y="3752849"/>
            <a:ext cx="3290887" cy="245268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3600">
                <a:latin typeface="+mj-lt"/>
                <a:ea typeface="+mj-ea"/>
                <a:cs typeface="+mj-cs"/>
              </a:rPr>
              <a:t>About MAHE Dubai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23" r="21" b="1"/>
          <a:stretch/>
        </p:blipFill>
        <p:spPr>
          <a:xfrm>
            <a:off x="20" y="10"/>
            <a:ext cx="12191980" cy="3710603"/>
          </a:xfrm>
          <a:custGeom>
            <a:avLst/>
            <a:gdLst/>
            <a:ahLst/>
            <a:cxnLst/>
            <a:rect l="l" t="t" r="r" b="b"/>
            <a:pathLst>
              <a:path w="12192000" h="3692092">
                <a:moveTo>
                  <a:pt x="0" y="0"/>
                </a:moveTo>
                <a:lnTo>
                  <a:pt x="12192000" y="0"/>
                </a:lnTo>
                <a:lnTo>
                  <a:pt x="12192000" y="3504824"/>
                </a:lnTo>
                <a:lnTo>
                  <a:pt x="12024691" y="3517794"/>
                </a:lnTo>
                <a:cubicBezTo>
                  <a:pt x="8077523" y="3783195"/>
                  <a:pt x="4094678" y="3026959"/>
                  <a:pt x="160485" y="3663863"/>
                </a:cubicBezTo>
                <a:lnTo>
                  <a:pt x="0" y="3692092"/>
                </a:lnTo>
                <a:close/>
              </a:path>
            </a:pathLst>
          </a:custGeom>
        </p:spPr>
      </p:pic>
      <p:sp>
        <p:nvSpPr>
          <p:cNvPr id="4" name="Rectangle 3"/>
          <p:cNvSpPr/>
          <p:nvPr/>
        </p:nvSpPr>
        <p:spPr>
          <a:xfrm>
            <a:off x="4223982" y="3752850"/>
            <a:ext cx="7485413" cy="2452687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Manipal Academy of Higher Education, Dubai is the branch campus of Manipal Academy of Higher Education (MAHE), Manipal, India – the </a:t>
            </a:r>
            <a:r>
              <a:rPr lang="en-US" b="1" i="1" dirty="0">
                <a:solidFill>
                  <a:schemeClr val="tx1"/>
                </a:solidFill>
              </a:rPr>
              <a:t>Best Private University in India </a:t>
            </a:r>
            <a:r>
              <a:rPr lang="en-US" i="1" dirty="0">
                <a:solidFill>
                  <a:schemeClr val="tx1"/>
                </a:solidFill>
              </a:rPr>
              <a:t>(QS World Rankings 2020). </a:t>
            </a:r>
          </a:p>
          <a:p>
            <a:pPr marL="1714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i="1" dirty="0">
              <a:solidFill>
                <a:schemeClr val="tx1"/>
              </a:solidFill>
            </a:endParaRP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i="1" dirty="0">
                <a:solidFill>
                  <a:schemeClr val="tx1"/>
                </a:solidFill>
              </a:rPr>
              <a:t>MAHE Dubai campus established its presence in Dubai in the year 2000. Today, we are home to </a:t>
            </a:r>
            <a:r>
              <a:rPr lang="en-US" b="1" i="1" dirty="0">
                <a:solidFill>
                  <a:schemeClr val="tx1"/>
                </a:solidFill>
              </a:rPr>
              <a:t>over 2000 students</a:t>
            </a:r>
            <a:r>
              <a:rPr lang="en-US" i="1" dirty="0">
                <a:solidFill>
                  <a:schemeClr val="tx1"/>
                </a:solidFill>
              </a:rPr>
              <a:t> from more than </a:t>
            </a:r>
            <a:r>
              <a:rPr lang="en-US" b="1" i="1" dirty="0">
                <a:solidFill>
                  <a:schemeClr val="tx1"/>
                </a:solidFill>
              </a:rPr>
              <a:t>40 nationalities </a:t>
            </a:r>
            <a:r>
              <a:rPr lang="en-US" i="1" dirty="0">
                <a:solidFill>
                  <a:schemeClr val="tx1"/>
                </a:solidFill>
              </a:rPr>
              <a:t>and boast of a strong network </a:t>
            </a:r>
            <a:r>
              <a:rPr lang="en-US" b="1" i="1" dirty="0">
                <a:solidFill>
                  <a:schemeClr val="tx1"/>
                </a:solidFill>
              </a:rPr>
              <a:t>of over 4000 alumni</a:t>
            </a:r>
            <a:r>
              <a:rPr lang="en-US" i="1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167877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trust MAHE Dubai with your Education? </a:t>
            </a:r>
          </a:p>
        </p:txBody>
      </p:sp>
      <p:grpSp>
        <p:nvGrpSpPr>
          <p:cNvPr id="14" name="Group 13"/>
          <p:cNvGrpSpPr/>
          <p:nvPr/>
        </p:nvGrpSpPr>
        <p:grpSpPr>
          <a:xfrm rot="10800000">
            <a:off x="4343317" y="1459282"/>
            <a:ext cx="100189" cy="4917384"/>
            <a:chOff x="5928542" y="1419022"/>
            <a:chExt cx="100189" cy="4917384"/>
          </a:xfrm>
        </p:grpSpPr>
        <p:cxnSp>
          <p:nvCxnSpPr>
            <p:cNvPr id="15" name="Straight Connector 14"/>
            <p:cNvCxnSpPr/>
            <p:nvPr/>
          </p:nvCxnSpPr>
          <p:spPr>
            <a:xfrm>
              <a:off x="5928542" y="1419022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5996534" y="2331077"/>
              <a:ext cx="32197" cy="4005329"/>
            </a:xfrm>
            <a:prstGeom prst="line">
              <a:avLst/>
            </a:prstGeom>
            <a:ln>
              <a:solidFill>
                <a:srgbClr val="FFC000"/>
              </a:solidFill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sp>
        <p:nvSpPr>
          <p:cNvPr id="18" name="Rectangle 17"/>
          <p:cNvSpPr/>
          <p:nvPr/>
        </p:nvSpPr>
        <p:spPr>
          <a:xfrm>
            <a:off x="772834" y="1459282"/>
            <a:ext cx="3250526" cy="4917384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Degree from MAHE Dubai is recognized by</a:t>
            </a:r>
          </a:p>
          <a:p>
            <a:pPr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Ministry of Human Resource Development, Government of India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University Grants Commission (UGC)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and Human Development Authority (KHDA), Dubai, UAE</a:t>
            </a: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marL="171450" indent="-1714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World Education Services (WES)</a:t>
            </a: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A24679F-3578-4B3B-92C3-7C8BF7ABC6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19" y="1643107"/>
            <a:ext cx="6324600" cy="628650"/>
          </a:xfrm>
          <a:prstGeom prst="rect">
            <a:avLst/>
          </a:prstGeom>
        </p:spPr>
      </p:pic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342FC1F-CC47-4DA1-B45E-4F53694154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19" y="3952371"/>
            <a:ext cx="3269188" cy="1167567"/>
          </a:xfrm>
          <a:prstGeom prst="rect">
            <a:avLst/>
          </a:prstGeom>
        </p:spPr>
      </p:pic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9853BC1-B059-4596-B82B-795452AC8D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19" y="2664932"/>
            <a:ext cx="4068909" cy="894264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A5DC02C9-4FCC-4598-8B5E-B779F088F63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819" y="5513113"/>
            <a:ext cx="2617696" cy="989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998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trust MAHE Dubai with your Education?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2573" y="4915578"/>
            <a:ext cx="7959144" cy="11618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Knowledge and Human Development Authority (KHDA) has rated 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MAHE Dubai as 4 stars </a:t>
            </a: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(out of 5) in its latest Higher Education Classification and Rating Framework. </a:t>
            </a: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AC4C8699-86FC-407F-B4D0-0F196B7DEE09}"/>
              </a:ext>
            </a:extLst>
          </p:cNvPr>
          <p:cNvSpPr/>
          <p:nvPr/>
        </p:nvSpPr>
        <p:spPr>
          <a:xfrm>
            <a:off x="2492200" y="1924845"/>
            <a:ext cx="1519079" cy="116182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7" name="Star: 5 Points 6">
            <a:extLst>
              <a:ext uri="{FF2B5EF4-FFF2-40B4-BE49-F238E27FC236}">
                <a16:creationId xmlns:a16="http://schemas.microsoft.com/office/drawing/2014/main" id="{0044546D-0137-4CC9-A465-0C5EB70E3659}"/>
              </a:ext>
            </a:extLst>
          </p:cNvPr>
          <p:cNvSpPr/>
          <p:nvPr/>
        </p:nvSpPr>
        <p:spPr>
          <a:xfrm>
            <a:off x="4360998" y="1942422"/>
            <a:ext cx="1519079" cy="116182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9" name="Star: 5 Points 8">
            <a:extLst>
              <a:ext uri="{FF2B5EF4-FFF2-40B4-BE49-F238E27FC236}">
                <a16:creationId xmlns:a16="http://schemas.microsoft.com/office/drawing/2014/main" id="{FB4EC0B7-0B2D-4163-A3F7-6828D2003EB1}"/>
              </a:ext>
            </a:extLst>
          </p:cNvPr>
          <p:cNvSpPr/>
          <p:nvPr/>
        </p:nvSpPr>
        <p:spPr>
          <a:xfrm>
            <a:off x="6229796" y="1942422"/>
            <a:ext cx="1519079" cy="116182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10" name="Star: 5 Points 9">
            <a:extLst>
              <a:ext uri="{FF2B5EF4-FFF2-40B4-BE49-F238E27FC236}">
                <a16:creationId xmlns:a16="http://schemas.microsoft.com/office/drawing/2014/main" id="{119108E1-35C9-4D70-80DD-A1123D429292}"/>
              </a:ext>
            </a:extLst>
          </p:cNvPr>
          <p:cNvSpPr/>
          <p:nvPr/>
        </p:nvSpPr>
        <p:spPr>
          <a:xfrm>
            <a:off x="8097144" y="1942422"/>
            <a:ext cx="1519079" cy="1161822"/>
          </a:xfrm>
          <a:prstGeom prst="star5">
            <a:avLst/>
          </a:prstGeom>
          <a:solidFill>
            <a:srgbClr val="FFC000"/>
          </a:solidFill>
          <a:ln>
            <a:solidFill>
              <a:srgbClr val="FFC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C000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45A092D4-C893-47A4-9D6C-A06CF4329C23}"/>
              </a:ext>
            </a:extLst>
          </p:cNvPr>
          <p:cNvSpPr/>
          <p:nvPr/>
        </p:nvSpPr>
        <p:spPr>
          <a:xfrm>
            <a:off x="5120537" y="3569091"/>
            <a:ext cx="22765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KHDA Ratings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919980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trust MAHE Dubai with your Education? </a:t>
            </a:r>
          </a:p>
        </p:txBody>
      </p:sp>
      <p:sp>
        <p:nvSpPr>
          <p:cNvPr id="8" name="Rectangle 7"/>
          <p:cNvSpPr/>
          <p:nvPr/>
        </p:nvSpPr>
        <p:spPr>
          <a:xfrm>
            <a:off x="2012573" y="4915578"/>
            <a:ext cx="7959144" cy="11618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 2019, Forbes Middle East awarded MAHE Dubai as the Best University offering  </a:t>
            </a:r>
            <a:endParaRPr lang="en-US" sz="1100" b="1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‘Outstanding Support for Students’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</p:txBody>
      </p:sp>
      <p:pic>
        <p:nvPicPr>
          <p:cNvPr id="6" name="Picture 5" descr="A close up of a sign&#10;&#10;Description automatically generated">
            <a:extLst>
              <a:ext uri="{FF2B5EF4-FFF2-40B4-BE49-F238E27FC236}">
                <a16:creationId xmlns:a16="http://schemas.microsoft.com/office/drawing/2014/main" id="{11660EE2-51EE-4774-868A-8B686924017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180" y="1314763"/>
            <a:ext cx="4855640" cy="313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0213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22984" y="481334"/>
            <a:ext cx="86932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Verdana" panose="020B0604030504040204" pitchFamily="34" charset="0"/>
                <a:ea typeface="Verdana" panose="020B0604030504040204" pitchFamily="34" charset="0"/>
              </a:rPr>
              <a:t>Why trust MAHE Dubai with your Education?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0078" y="1432761"/>
            <a:ext cx="4024135" cy="2913178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012573" y="4915578"/>
            <a:ext cx="7959144" cy="1161822"/>
          </a:xfrm>
          <a:prstGeom prst="rect">
            <a:avLst/>
          </a:prstGeom>
          <a:noFill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Manipal Academy of Higher Education has been granted the status of </a:t>
            </a:r>
            <a:r>
              <a:rPr lang="en-US" sz="1100" b="1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Institute of Eminence </a:t>
            </a: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by the </a:t>
            </a: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Ministry of Human Resource Development (MHRD), Government of India.</a:t>
            </a:r>
          </a:p>
          <a:p>
            <a:pPr algn="ctr">
              <a:lnSpc>
                <a:spcPct val="150000"/>
              </a:lnSpc>
            </a:pPr>
            <a:endParaRPr lang="en-US" sz="1100" i="1" dirty="0">
              <a:solidFill>
                <a:schemeClr val="bg2">
                  <a:lumMod val="25000"/>
                </a:schemeClr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1100" i="1" dirty="0">
                <a:solidFill>
                  <a:schemeClr val="bg2">
                    <a:lumMod val="25000"/>
                  </a:schemeClr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We are among the only three private Universities to have received this status.  </a:t>
            </a:r>
          </a:p>
        </p:txBody>
      </p:sp>
    </p:spTree>
    <p:extLst>
      <p:ext uri="{BB962C8B-B14F-4D97-AF65-F5344CB8AC3E}">
        <p14:creationId xmlns:p14="http://schemas.microsoft.com/office/powerpoint/2010/main" val="28931254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589E971484C64289104F01135BA80E" ma:contentTypeVersion="13" ma:contentTypeDescription="Create a new document." ma:contentTypeScope="" ma:versionID="a7a682831a487a281acd165de12cab33">
  <xsd:schema xmlns:xsd="http://www.w3.org/2001/XMLSchema" xmlns:xs="http://www.w3.org/2001/XMLSchema" xmlns:p="http://schemas.microsoft.com/office/2006/metadata/properties" xmlns:ns3="57999a11-8cc6-49d9-af34-c322c2b4a9e7" xmlns:ns4="9623d96f-acbc-433f-b445-450ef76ecb5a" targetNamespace="http://schemas.microsoft.com/office/2006/metadata/properties" ma:root="true" ma:fieldsID="c26eb369b9698a1c92702638b260ad3f" ns3:_="" ns4:_="">
    <xsd:import namespace="57999a11-8cc6-49d9-af34-c322c2b4a9e7"/>
    <xsd:import namespace="9623d96f-acbc-433f-b445-450ef76ecb5a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7999a11-8cc6-49d9-af34-c322c2b4a9e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623d96f-acbc-433f-b445-450ef76ecb5a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AE5D6DE9-61F6-4E3A-B9D5-4BD54180558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9EA25EF-4840-4632-AD74-1C8155286E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7999a11-8cc6-49d9-af34-c322c2b4a9e7"/>
    <ds:schemaRef ds:uri="9623d96f-acbc-433f-b445-450ef76ecb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1B38E08-395F-4F65-BDA5-E0CC59DC3CEF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1075</Words>
  <Application>Microsoft Office PowerPoint</Application>
  <PresentationFormat>Widescreen</PresentationFormat>
  <Paragraphs>213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Roboto</vt:lpstr>
      <vt:lpstr>Verdana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Kishlay Kishore [MAHE Dubai]</dc:creator>
  <cp:lastModifiedBy>Chandan Barman [MaGE]</cp:lastModifiedBy>
  <cp:revision>2</cp:revision>
  <dcterms:created xsi:type="dcterms:W3CDTF">2020-04-12T05:48:35Z</dcterms:created>
  <dcterms:modified xsi:type="dcterms:W3CDTF">2020-04-13T07:45:05Z</dcterms:modified>
</cp:coreProperties>
</file>