
<file path=[Content_Types].xml><?xml version="1.0" encoding="utf-8"?>
<Types xmlns="http://schemas.openxmlformats.org/package/2006/content-types"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8288000" cy="10287000"/>
  <p:notesSz cx="18288000" cy="10287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92"/>
  </p:normalViewPr>
  <p:slideViewPr>
    <p:cSldViewPr>
      <p:cViewPr varScale="1">
        <p:scale>
          <a:sx n="60" d="100"/>
          <a:sy n="60" d="100"/>
        </p:scale>
        <p:origin x="200" y="52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847960" y="2446833"/>
            <a:ext cx="10440038" cy="78359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073818" cy="553897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468895" y="3648978"/>
            <a:ext cx="15350209" cy="172656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5600" b="1" i="0">
                <a:solidFill>
                  <a:srgbClr val="1B20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B202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6400" b="1" i="0">
                <a:solidFill>
                  <a:srgbClr val="1B20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B202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7999" cy="1028699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400" b="0" i="0">
                <a:solidFill>
                  <a:srgbClr val="1B202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02902" y="965237"/>
            <a:ext cx="8682195" cy="100076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0" i="0">
                <a:solidFill>
                  <a:srgbClr val="1B2029"/>
                </a:solidFill>
                <a:latin typeface="Lucida Sans Unicode"/>
                <a:cs typeface="Lucida Sans Unicode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530201" y="3622712"/>
            <a:ext cx="15227597" cy="389509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400" b="1" i="0">
                <a:solidFill>
                  <a:srgbClr val="1B202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9/16/21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xfrm>
            <a:off x="1468895" y="3648978"/>
            <a:ext cx="15523705" cy="1748555"/>
          </a:xfrm>
          <a:prstGeom prst="rect">
            <a:avLst/>
          </a:prstGeom>
        </p:spPr>
        <p:txBody>
          <a:bodyPr vert="horz" wrap="square" lIns="0" tIns="29844" rIns="0" bIns="0" rtlCol="0">
            <a:spAutoFit/>
          </a:bodyPr>
          <a:lstStyle/>
          <a:p>
            <a:pPr marL="12700" marR="5080" indent="1358265">
              <a:lnSpc>
                <a:spcPts val="6680"/>
              </a:lnSpc>
              <a:spcBef>
                <a:spcPts val="234"/>
              </a:spcBef>
            </a:pPr>
            <a:r>
              <a:rPr spc="180" dirty="0"/>
              <a:t>Comment </a:t>
            </a:r>
            <a:r>
              <a:rPr spc="85" dirty="0" err="1"/>
              <a:t>intégrer</a:t>
            </a:r>
            <a:r>
              <a:rPr spc="85" dirty="0"/>
              <a:t> </a:t>
            </a:r>
            <a:r>
              <a:rPr spc="105" dirty="0" err="1"/>
              <a:t>en</a:t>
            </a:r>
            <a:r>
              <a:rPr spc="105" dirty="0"/>
              <a:t> </a:t>
            </a:r>
            <a:r>
              <a:rPr spc="120" dirty="0" err="1"/>
              <a:t>entreprise</a:t>
            </a:r>
            <a:r>
              <a:rPr spc="120" dirty="0"/>
              <a:t> </a:t>
            </a:r>
            <a:r>
              <a:rPr spc="60" dirty="0" err="1"/>
              <a:t>une</a:t>
            </a:r>
            <a:r>
              <a:rPr spc="60" dirty="0"/>
              <a:t> </a:t>
            </a:r>
            <a:r>
              <a:rPr spc="65" dirty="0"/>
              <a:t> </a:t>
            </a:r>
            <a:r>
              <a:rPr spc="55" dirty="0" err="1"/>
              <a:t>personne</a:t>
            </a:r>
            <a:r>
              <a:rPr spc="-220" dirty="0"/>
              <a:t> </a:t>
            </a:r>
            <a:r>
              <a:rPr spc="240" dirty="0" err="1"/>
              <a:t>atteinte</a:t>
            </a:r>
            <a:r>
              <a:rPr spc="-215" dirty="0"/>
              <a:t> </a:t>
            </a:r>
            <a:r>
              <a:rPr spc="100" dirty="0"/>
              <a:t>du</a:t>
            </a:r>
            <a:r>
              <a:rPr spc="-215" dirty="0"/>
              <a:t> </a:t>
            </a:r>
            <a:r>
              <a:rPr spc="90" dirty="0"/>
              <a:t>syndrome</a:t>
            </a:r>
            <a:r>
              <a:rPr spc="-215" dirty="0"/>
              <a:t> </a:t>
            </a:r>
            <a:r>
              <a:rPr spc="35" dirty="0"/>
              <a:t>d'</a:t>
            </a:r>
            <a:r>
              <a:rPr lang="fr-FR" spc="35" dirty="0"/>
              <a:t>A</a:t>
            </a:r>
            <a:r>
              <a:rPr spc="35" dirty="0" err="1"/>
              <a:t>sperger</a:t>
            </a:r>
            <a:r>
              <a:rPr spc="-220" dirty="0"/>
              <a:t> </a:t>
            </a:r>
            <a:r>
              <a:rPr spc="-470" dirty="0"/>
              <a:t>?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0735" y="9377425"/>
            <a:ext cx="10647045" cy="558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500" b="1" spc="55">
                <a:solidFill>
                  <a:srgbClr val="1B2029"/>
                </a:solidFill>
                <a:latin typeface="Arial"/>
                <a:cs typeface="Arial"/>
              </a:rPr>
              <a:t>Hackathon</a:t>
            </a:r>
            <a:r>
              <a:rPr sz="3500" b="1" spc="-140">
                <a:solidFill>
                  <a:srgbClr val="1B2029"/>
                </a:solidFill>
                <a:latin typeface="Arial"/>
                <a:cs typeface="Arial"/>
              </a:rPr>
              <a:t> </a:t>
            </a:r>
            <a:r>
              <a:rPr sz="3500" b="1" spc="-155">
                <a:solidFill>
                  <a:srgbClr val="1B2029"/>
                </a:solidFill>
                <a:latin typeface="Arial"/>
                <a:cs typeface="Arial"/>
              </a:rPr>
              <a:t>SKEMA</a:t>
            </a:r>
            <a:r>
              <a:rPr sz="3500" b="1" spc="-140">
                <a:solidFill>
                  <a:srgbClr val="1B2029"/>
                </a:solidFill>
                <a:latin typeface="Arial"/>
                <a:cs typeface="Arial"/>
              </a:rPr>
              <a:t> </a:t>
            </a:r>
            <a:r>
              <a:rPr sz="3500" b="1" spc="-30">
                <a:solidFill>
                  <a:srgbClr val="1B2029"/>
                </a:solidFill>
                <a:latin typeface="Arial"/>
                <a:cs typeface="Arial"/>
              </a:rPr>
              <a:t>2021</a:t>
            </a:r>
            <a:r>
              <a:rPr sz="3500" b="1" spc="-140">
                <a:solidFill>
                  <a:srgbClr val="1B2029"/>
                </a:solidFill>
                <a:latin typeface="Arial"/>
                <a:cs typeface="Arial"/>
              </a:rPr>
              <a:t> </a:t>
            </a:r>
            <a:r>
              <a:rPr sz="3500" b="1" spc="675">
                <a:solidFill>
                  <a:srgbClr val="1B2029"/>
                </a:solidFill>
                <a:latin typeface="Arial"/>
                <a:cs typeface="Arial"/>
              </a:rPr>
              <a:t>-</a:t>
            </a:r>
            <a:r>
              <a:rPr sz="3500" b="1" spc="-135">
                <a:solidFill>
                  <a:srgbClr val="1B2029"/>
                </a:solidFill>
                <a:latin typeface="Arial"/>
                <a:cs typeface="Arial"/>
              </a:rPr>
              <a:t> </a:t>
            </a:r>
            <a:r>
              <a:rPr sz="3500" b="1" spc="170">
                <a:solidFill>
                  <a:srgbClr val="1B2029"/>
                </a:solidFill>
                <a:latin typeface="Arial"/>
                <a:cs typeface="Arial"/>
              </a:rPr>
              <a:t>êta</a:t>
            </a:r>
            <a:r>
              <a:rPr sz="3500" b="1" spc="-140">
                <a:solidFill>
                  <a:srgbClr val="1B2029"/>
                </a:solidFill>
                <a:latin typeface="Arial"/>
                <a:cs typeface="Arial"/>
              </a:rPr>
              <a:t> </a:t>
            </a:r>
            <a:r>
              <a:rPr sz="3500" b="1" spc="70">
                <a:solidFill>
                  <a:srgbClr val="1B2029"/>
                </a:solidFill>
                <a:latin typeface="Arial"/>
                <a:cs typeface="Arial"/>
              </a:rPr>
              <a:t>a</a:t>
            </a:r>
            <a:r>
              <a:rPr sz="3500" b="1" spc="-140">
                <a:solidFill>
                  <a:srgbClr val="1B2029"/>
                </a:solidFill>
                <a:latin typeface="Arial"/>
                <a:cs typeface="Arial"/>
              </a:rPr>
              <a:t> </a:t>
            </a:r>
            <a:r>
              <a:rPr sz="3500" b="1" spc="675">
                <a:solidFill>
                  <a:srgbClr val="1B2029"/>
                </a:solidFill>
                <a:latin typeface="Arial"/>
                <a:cs typeface="Arial"/>
              </a:rPr>
              <a:t>-</a:t>
            </a:r>
            <a:r>
              <a:rPr sz="3500" b="1" spc="-135">
                <a:solidFill>
                  <a:srgbClr val="1B2029"/>
                </a:solidFill>
                <a:latin typeface="Arial"/>
                <a:cs typeface="Arial"/>
              </a:rPr>
              <a:t> </a:t>
            </a:r>
            <a:r>
              <a:rPr sz="3500" b="1" spc="35">
                <a:solidFill>
                  <a:srgbClr val="1B2029"/>
                </a:solidFill>
                <a:latin typeface="Arial"/>
                <a:cs typeface="Arial"/>
              </a:rPr>
              <a:t>Sophia-Antipolis</a:t>
            </a:r>
            <a:endParaRPr sz="35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ject 11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4256" y="1"/>
            <a:ext cx="9473742" cy="5311288"/>
          </a:xfrm>
          <a:prstGeom prst="rect">
            <a:avLst/>
          </a:prstGeom>
        </p:spPr>
      </p:pic>
      <p:grpSp>
        <p:nvGrpSpPr>
          <p:cNvPr id="2" name="object 2"/>
          <p:cNvGrpSpPr/>
          <p:nvPr/>
        </p:nvGrpSpPr>
        <p:grpSpPr>
          <a:xfrm>
            <a:off x="0" y="1675018"/>
            <a:ext cx="8816975" cy="8612505"/>
            <a:chOff x="0" y="1675018"/>
            <a:chExt cx="8816975" cy="8612505"/>
          </a:xfrm>
        </p:grpSpPr>
        <p:pic>
          <p:nvPicPr>
            <p:cNvPr id="3" name="object 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675018"/>
              <a:ext cx="8816882" cy="861198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2781957" y="3236967"/>
              <a:ext cx="19050" cy="1352550"/>
            </a:xfrm>
            <a:custGeom>
              <a:avLst/>
              <a:gdLst/>
              <a:ahLst/>
              <a:cxnLst/>
              <a:rect l="l" t="t" r="r" b="b"/>
              <a:pathLst>
                <a:path w="19050" h="1352550">
                  <a:moveTo>
                    <a:pt x="19049" y="1352549"/>
                  </a:moveTo>
                  <a:lnTo>
                    <a:pt x="0" y="1352549"/>
                  </a:lnTo>
                  <a:lnTo>
                    <a:pt x="0" y="0"/>
                  </a:lnTo>
                  <a:lnTo>
                    <a:pt x="19049" y="0"/>
                  </a:lnTo>
                  <a:lnTo>
                    <a:pt x="19049" y="1352549"/>
                  </a:lnTo>
                  <a:close/>
                </a:path>
              </a:pathLst>
            </a:custGeom>
            <a:solidFill>
              <a:srgbClr val="F9A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3410731" y="3657594"/>
            <a:ext cx="3653154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210" dirty="0">
                <a:solidFill>
                  <a:srgbClr val="1B2029"/>
                </a:solidFill>
                <a:latin typeface="Lucida Sans Unicode"/>
                <a:cs typeface="Lucida Sans Unicode"/>
              </a:rPr>
              <a:t>T</a:t>
            </a:r>
            <a:r>
              <a:rPr sz="2800" spc="-130" dirty="0">
                <a:solidFill>
                  <a:srgbClr val="1B2029"/>
                </a:solidFill>
                <a:latin typeface="Lucida Sans Unicode"/>
                <a:cs typeface="Lucida Sans Unicode"/>
              </a:rPr>
              <a:t>r</a:t>
            </a:r>
            <a:r>
              <a:rPr sz="2800" spc="-70" dirty="0">
                <a:solidFill>
                  <a:srgbClr val="1B2029"/>
                </a:solidFill>
                <a:latin typeface="Lucida Sans Unicode"/>
                <a:cs typeface="Lucida Sans Unicode"/>
              </a:rPr>
              <a:t>o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u</a:t>
            </a:r>
            <a:r>
              <a:rPr sz="2800" spc="-10" dirty="0">
                <a:solidFill>
                  <a:srgbClr val="1B2029"/>
                </a:solidFill>
                <a:latin typeface="Lucida Sans Unicode"/>
                <a:cs typeface="Lucida Sans Unicode"/>
              </a:rPr>
              <a:t>b</a:t>
            </a:r>
            <a:r>
              <a:rPr sz="28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l</a:t>
            </a:r>
            <a:r>
              <a:rPr sz="2800" spc="30" dirty="0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n</a:t>
            </a:r>
            <a:r>
              <a:rPr sz="2800" spc="2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u</a:t>
            </a:r>
            <a:r>
              <a:rPr sz="2800" spc="-13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r</a:t>
            </a:r>
            <a:r>
              <a:rPr sz="2800" spc="-7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o</a:t>
            </a:r>
            <a:r>
              <a:rPr sz="2800" spc="-19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l</a:t>
            </a:r>
            <a:r>
              <a:rPr sz="2800" spc="-7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o</a:t>
            </a:r>
            <a:r>
              <a:rPr sz="2800" spc="-21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g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2800" spc="-1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q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u</a:t>
            </a:r>
            <a:r>
              <a:rPr sz="2800" spc="2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7247631" y="5481886"/>
            <a:ext cx="19050" cy="1352550"/>
          </a:xfrm>
          <a:custGeom>
            <a:avLst/>
            <a:gdLst/>
            <a:ahLst/>
            <a:cxnLst/>
            <a:rect l="l" t="t" r="r" b="b"/>
            <a:pathLst>
              <a:path w="19050" h="1352550">
                <a:moveTo>
                  <a:pt x="19049" y="1352549"/>
                </a:moveTo>
                <a:lnTo>
                  <a:pt x="0" y="1352549"/>
                </a:lnTo>
                <a:lnTo>
                  <a:pt x="0" y="0"/>
                </a:lnTo>
                <a:lnTo>
                  <a:pt x="19049" y="0"/>
                </a:lnTo>
                <a:lnTo>
                  <a:pt x="19049" y="1352549"/>
                </a:lnTo>
                <a:close/>
              </a:path>
            </a:pathLst>
          </a:custGeom>
          <a:solidFill>
            <a:srgbClr val="F586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7876406" y="5902514"/>
            <a:ext cx="4449445" cy="4521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spc="-15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D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2800" spc="-10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ff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2800" spc="15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c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u</a:t>
            </a:r>
            <a:r>
              <a:rPr sz="2800" spc="-19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l</a:t>
            </a:r>
            <a:r>
              <a:rPr sz="2800" spc="3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t</a:t>
            </a:r>
            <a:r>
              <a:rPr sz="2800" spc="2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é</a:t>
            </a:r>
            <a:r>
              <a:rPr sz="2800" spc="-3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40" dirty="0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2800" spc="-140" dirty="0">
                <a:solidFill>
                  <a:srgbClr val="1B2029"/>
                </a:solidFill>
                <a:latin typeface="Lucida Sans Unicode"/>
                <a:cs typeface="Lucida Sans Unicode"/>
              </a:rPr>
              <a:t>u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ni</a:t>
            </a:r>
            <a:r>
              <a:rPr sz="280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v</a:t>
            </a:r>
            <a:r>
              <a:rPr sz="2800" spc="2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2800" spc="-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2800" spc="-1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u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35" dirty="0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2800" spc="-70" dirty="0">
                <a:solidFill>
                  <a:srgbClr val="1B2029"/>
                </a:solidFill>
                <a:latin typeface="Lucida Sans Unicode"/>
                <a:cs typeface="Lucida Sans Unicode"/>
              </a:rPr>
              <a:t>o</a:t>
            </a:r>
            <a:r>
              <a:rPr sz="2800" spc="155" dirty="0">
                <a:solidFill>
                  <a:srgbClr val="1B2029"/>
                </a:solidFill>
                <a:latin typeface="Lucida Sans Unicode"/>
                <a:cs typeface="Lucida Sans Unicode"/>
              </a:rPr>
              <a:t>c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2800" spc="-40" dirty="0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28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l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11677755" y="7689618"/>
            <a:ext cx="19050" cy="1352550"/>
          </a:xfrm>
          <a:custGeom>
            <a:avLst/>
            <a:gdLst/>
            <a:ahLst/>
            <a:cxnLst/>
            <a:rect l="l" t="t" r="r" b="b"/>
            <a:pathLst>
              <a:path w="19050" h="1352550">
                <a:moveTo>
                  <a:pt x="19049" y="1352549"/>
                </a:moveTo>
                <a:lnTo>
                  <a:pt x="0" y="1352549"/>
                </a:lnTo>
                <a:lnTo>
                  <a:pt x="0" y="0"/>
                </a:lnTo>
                <a:lnTo>
                  <a:pt x="19049" y="0"/>
                </a:lnTo>
                <a:lnTo>
                  <a:pt x="19049" y="1352549"/>
                </a:lnTo>
                <a:close/>
              </a:path>
            </a:pathLst>
          </a:custGeom>
          <a:solidFill>
            <a:srgbClr val="EC5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1396999" y="1184724"/>
            <a:ext cx="14144625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75" dirty="0" err="1">
                <a:latin typeface="Arial"/>
                <a:cs typeface="Arial"/>
              </a:rPr>
              <a:t>C'est</a:t>
            </a:r>
            <a:r>
              <a:rPr b="1" spc="-260" dirty="0">
                <a:latin typeface="Arial"/>
                <a:cs typeface="Arial"/>
              </a:rPr>
              <a:t> </a:t>
            </a:r>
            <a:r>
              <a:rPr b="1" spc="30" dirty="0">
                <a:latin typeface="Arial"/>
                <a:cs typeface="Arial"/>
              </a:rPr>
              <a:t>quoi</a:t>
            </a:r>
            <a:r>
              <a:rPr b="1" spc="-260" dirty="0">
                <a:latin typeface="Arial"/>
                <a:cs typeface="Arial"/>
              </a:rPr>
              <a:t> </a:t>
            </a:r>
            <a:r>
              <a:rPr b="1" spc="70" dirty="0">
                <a:latin typeface="Arial"/>
                <a:cs typeface="Arial"/>
              </a:rPr>
              <a:t>le</a:t>
            </a:r>
            <a:r>
              <a:rPr b="1" spc="-254" dirty="0">
                <a:latin typeface="Arial"/>
                <a:cs typeface="Arial"/>
              </a:rPr>
              <a:t> </a:t>
            </a:r>
            <a:r>
              <a:rPr b="1" spc="105" dirty="0">
                <a:latin typeface="Arial"/>
                <a:cs typeface="Arial"/>
              </a:rPr>
              <a:t>syndrome</a:t>
            </a:r>
            <a:r>
              <a:rPr b="1" spc="-260" dirty="0">
                <a:latin typeface="Arial"/>
                <a:cs typeface="Arial"/>
              </a:rPr>
              <a:t> </a:t>
            </a:r>
            <a:r>
              <a:rPr b="1" spc="15" dirty="0" err="1">
                <a:latin typeface="Arial"/>
                <a:cs typeface="Arial"/>
              </a:rPr>
              <a:t>d'Asperger</a:t>
            </a:r>
            <a:r>
              <a:rPr b="1" spc="-260" dirty="0">
                <a:latin typeface="Arial"/>
                <a:cs typeface="Arial"/>
              </a:rPr>
              <a:t> </a:t>
            </a:r>
            <a:r>
              <a:rPr b="1" spc="-540" dirty="0">
                <a:latin typeface="Arial"/>
                <a:cs typeface="Arial"/>
              </a:rPr>
              <a:t>?</a:t>
            </a:r>
          </a:p>
        </p:txBody>
      </p:sp>
      <p:sp>
        <p:nvSpPr>
          <p:cNvPr id="12" name="object 7">
            <a:extLst>
              <a:ext uri="{FF2B5EF4-FFF2-40B4-BE49-F238E27FC236}">
                <a16:creationId xmlns:a16="http://schemas.microsoft.com/office/drawing/2014/main" id="{DCC7C271-FA26-1A4E-ACE0-0D2344997792}"/>
              </a:ext>
            </a:extLst>
          </p:cNvPr>
          <p:cNvSpPr txBox="1"/>
          <p:nvPr/>
        </p:nvSpPr>
        <p:spPr>
          <a:xfrm>
            <a:off x="12306358" y="8139833"/>
            <a:ext cx="478149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fr-FR" sz="2800" spc="-155" dirty="0">
                <a:solidFill>
                  <a:srgbClr val="1B2029"/>
                </a:solidFill>
                <a:latin typeface="Lucida Sans Unicode"/>
                <a:cs typeface="Lucida Sans Unicode"/>
              </a:rPr>
              <a:t>Absence de déficit intellectuel</a:t>
            </a:r>
            <a:endParaRPr sz="2800" dirty="0">
              <a:latin typeface="Lucida Sans Unicode"/>
              <a:cs typeface="Lucida Sans Unicode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ject 9">
            <a:extLst>
              <a:ext uri="{FF2B5EF4-FFF2-40B4-BE49-F238E27FC236}">
                <a16:creationId xmlns:a16="http://schemas.microsoft.com/office/drawing/2014/main" id="{D347B722-AE6F-6D49-9073-B36C80DF53E2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 rot="10800000">
            <a:off x="-2146071" y="5600700"/>
            <a:ext cx="9473742" cy="5311289"/>
          </a:xfrm>
          <a:prstGeom prst="rect">
            <a:avLst/>
          </a:prstGeom>
          <a:noFill/>
        </p:spPr>
      </p:pic>
      <p:sp>
        <p:nvSpPr>
          <p:cNvPr id="6" name="object 6"/>
          <p:cNvSpPr txBox="1"/>
          <p:nvPr/>
        </p:nvSpPr>
        <p:spPr>
          <a:xfrm>
            <a:off x="3029731" y="3093677"/>
            <a:ext cx="13489305" cy="56686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8554720">
              <a:lnSpc>
                <a:spcPct val="116100"/>
              </a:lnSpc>
              <a:spcBef>
                <a:spcPts val="100"/>
              </a:spcBef>
            </a:pPr>
            <a:r>
              <a:rPr sz="2800" spc="-155" dirty="0">
                <a:solidFill>
                  <a:srgbClr val="1B2029"/>
                </a:solidFill>
                <a:latin typeface="Lucida Sans Unicode"/>
                <a:cs typeface="Lucida Sans Unicode"/>
              </a:rPr>
              <a:t>D</a:t>
            </a:r>
            <a:r>
              <a:rPr sz="2800" spc="-40" dirty="0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n</a:t>
            </a:r>
            <a:r>
              <a:rPr sz="2800" spc="-30" dirty="0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l</a:t>
            </a:r>
            <a:r>
              <a:rPr sz="2800" spc="-35" dirty="0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10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f</a:t>
            </a:r>
            <a:r>
              <a:rPr sz="2800" spc="-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2800" spc="-114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m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2800" spc="-19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ll</a:t>
            </a:r>
            <a:r>
              <a:rPr sz="2800" spc="3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>
                <a:solidFill>
                  <a:srgbClr val="1B2029"/>
                </a:solidFill>
                <a:latin typeface="Lucida Sans Unicode"/>
                <a:cs typeface="Lucida Sans Unicode"/>
              </a:rPr>
              <a:t>d</a:t>
            </a:r>
            <a:r>
              <a:rPr sz="2800" spc="25" dirty="0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2800" spc="-30" dirty="0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 h</a:t>
            </a:r>
            <a:r>
              <a:rPr sz="2800" spc="-40" dirty="0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n</a:t>
            </a:r>
            <a:r>
              <a:rPr sz="2800" spc="-10" dirty="0">
                <a:solidFill>
                  <a:srgbClr val="1B2029"/>
                </a:solidFill>
                <a:latin typeface="Lucida Sans Unicode"/>
                <a:cs typeface="Lucida Sans Unicode"/>
              </a:rPr>
              <a:t>d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2800" spc="155" dirty="0">
                <a:solidFill>
                  <a:srgbClr val="1B2029"/>
                </a:solidFill>
                <a:latin typeface="Lucida Sans Unicode"/>
                <a:cs typeface="Lucida Sans Unicode"/>
              </a:rPr>
              <a:t>c</a:t>
            </a:r>
            <a:r>
              <a:rPr sz="2800" spc="-40" dirty="0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2800" spc="-10" dirty="0">
                <a:solidFill>
                  <a:srgbClr val="1B2029"/>
                </a:solidFill>
                <a:latin typeface="Lucida Sans Unicode"/>
                <a:cs typeface="Lucida Sans Unicode"/>
              </a:rPr>
              <a:t>p</a:t>
            </a:r>
            <a:r>
              <a:rPr sz="2800" spc="-35" dirty="0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2800" spc="-390" dirty="0">
                <a:solidFill>
                  <a:srgbClr val="1B2029"/>
                </a:solidFill>
                <a:latin typeface="Lucida Sans Unicode"/>
                <a:cs typeface="Lucida Sans Unicode"/>
              </a:rPr>
              <a:t>,  </a:t>
            </a:r>
            <a:r>
              <a:rPr sz="2800" spc="-3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2800" spc="2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u</a:t>
            </a:r>
            <a:r>
              <a:rPr sz="2800" spc="-19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l</a:t>
            </a:r>
            <a:r>
              <a:rPr sz="2800" spc="-3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175" dirty="0">
                <a:solidFill>
                  <a:srgbClr val="EC5B72"/>
                </a:solidFill>
                <a:latin typeface="Lucida Sans Unicode"/>
                <a:cs typeface="Lucida Sans Unicode"/>
              </a:rPr>
              <a:t>2</a:t>
            </a:r>
            <a:r>
              <a:rPr sz="2800" spc="160" dirty="0">
                <a:solidFill>
                  <a:srgbClr val="EC5B72"/>
                </a:solidFill>
                <a:latin typeface="Lucida Sans Unicode"/>
                <a:cs typeface="Lucida Sans Unicode"/>
              </a:rPr>
              <a:t>0</a:t>
            </a:r>
            <a:r>
              <a:rPr sz="2800" spc="290" dirty="0">
                <a:solidFill>
                  <a:srgbClr val="EC5B72"/>
                </a:solidFill>
                <a:latin typeface="Lucida Sans Unicode"/>
                <a:cs typeface="Lucida Sans Unicode"/>
              </a:rPr>
              <a:t>%</a:t>
            </a:r>
            <a:r>
              <a:rPr sz="2800" spc="-150" dirty="0">
                <a:solidFill>
                  <a:srgbClr val="EC5B72"/>
                </a:solidFill>
                <a:latin typeface="Lucida Sans Unicode"/>
                <a:cs typeface="Lucida Sans Unicode"/>
              </a:rPr>
              <a:t> </a:t>
            </a:r>
            <a:r>
              <a:rPr sz="2800" spc="-1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d</a:t>
            </a:r>
            <a:r>
              <a:rPr sz="2800" spc="-29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’</a:t>
            </a:r>
            <a:r>
              <a:rPr sz="2800" spc="2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n</a:t>
            </a:r>
            <a:r>
              <a:rPr sz="2800" spc="3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t</a:t>
            </a:r>
            <a:r>
              <a:rPr sz="2800" spc="-13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r</a:t>
            </a:r>
            <a:r>
              <a:rPr sz="2800" spc="3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2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u</a:t>
            </a:r>
            <a:r>
              <a:rPr sz="2800" spc="-32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x</a:t>
            </a:r>
            <a:r>
              <a:rPr sz="28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3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2800" spc="-7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o</a:t>
            </a:r>
            <a:r>
              <a:rPr sz="2800" spc="-1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n</a:t>
            </a:r>
            <a:r>
              <a:rPr sz="2800" spc="3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t</a:t>
            </a:r>
            <a:r>
              <a:rPr sz="2800" spc="30" dirty="0">
                <a:solidFill>
                  <a:srgbClr val="1B2029"/>
                </a:solidFill>
                <a:latin typeface="Lucida Sans Unicode"/>
                <a:cs typeface="Lucida Sans Unicode"/>
              </a:rPr>
              <a:t>  </a:t>
            </a:r>
            <a:r>
              <a:rPr sz="2800" spc="-6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visibles</a:t>
            </a:r>
            <a:endParaRPr sz="28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850" dirty="0">
              <a:latin typeface="Lucida Sans Unicode"/>
              <a:cs typeface="Lucida Sans Unicode"/>
            </a:endParaRPr>
          </a:p>
          <a:p>
            <a:pPr marL="4859020" marR="3893185">
              <a:lnSpc>
                <a:spcPct val="116100"/>
              </a:lnSpc>
            </a:pPr>
            <a:r>
              <a:rPr sz="2800" spc="-30" dirty="0">
                <a:solidFill>
                  <a:srgbClr val="1B2029"/>
                </a:solidFill>
                <a:latin typeface="Lucida Sans Unicode"/>
                <a:cs typeface="Lucida Sans Unicode"/>
              </a:rPr>
              <a:t>Entre </a:t>
            </a:r>
            <a:r>
              <a:rPr sz="2800" spc="-5" dirty="0">
                <a:solidFill>
                  <a:srgbClr val="EC5B72"/>
                </a:solidFill>
                <a:latin typeface="Lucida Sans Unicode"/>
                <a:cs typeface="Lucida Sans Unicode"/>
              </a:rPr>
              <a:t>76% </a:t>
            </a:r>
            <a:r>
              <a:rPr sz="2800" spc="30" dirty="0">
                <a:solidFill>
                  <a:srgbClr val="EC5B72"/>
                </a:solidFill>
                <a:latin typeface="Lucida Sans Unicode"/>
                <a:cs typeface="Lucida Sans Unicode"/>
              </a:rPr>
              <a:t>et </a:t>
            </a:r>
            <a:r>
              <a:rPr sz="2800" spc="145" dirty="0">
                <a:solidFill>
                  <a:srgbClr val="EC5B72"/>
                </a:solidFill>
                <a:latin typeface="Lucida Sans Unicode"/>
                <a:cs typeface="Lucida Sans Unicode"/>
              </a:rPr>
              <a:t>90% </a:t>
            </a:r>
            <a:r>
              <a:rPr sz="2800" spc="-5" dirty="0">
                <a:solidFill>
                  <a:srgbClr val="1B2029"/>
                </a:solidFill>
                <a:latin typeface="Lucida Sans Unicode"/>
                <a:cs typeface="Lucida Sans Unicode"/>
              </a:rPr>
              <a:t>des </a:t>
            </a:r>
            <a:r>
              <a:rPr sz="280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5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personnes</a:t>
            </a:r>
            <a:r>
              <a:rPr sz="2800" spc="-16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autistes</a:t>
            </a:r>
            <a:r>
              <a:rPr sz="2800" spc="-16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70" dirty="0">
                <a:solidFill>
                  <a:srgbClr val="1B2029"/>
                </a:solidFill>
                <a:latin typeface="Lucida Sans Unicode"/>
                <a:cs typeface="Lucida Sans Unicode"/>
              </a:rPr>
              <a:t>Asperger </a:t>
            </a:r>
            <a:r>
              <a:rPr sz="2800" spc="-869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5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sont</a:t>
            </a:r>
            <a:r>
              <a:rPr sz="2800" spc="-15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60" dirty="0">
                <a:solidFill>
                  <a:srgbClr val="1B2029"/>
                </a:solidFill>
                <a:latin typeface="Lucida Sans Unicode"/>
                <a:cs typeface="Lucida Sans Unicode"/>
              </a:rPr>
              <a:t>sans</a:t>
            </a:r>
            <a:r>
              <a:rPr sz="2800" spc="-15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8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emploi</a:t>
            </a:r>
            <a:endParaRPr sz="2800" dirty="0">
              <a:latin typeface="Lucida Sans Unicode"/>
              <a:cs typeface="Lucida Sans Unicode"/>
            </a:endParaRPr>
          </a:p>
          <a:p>
            <a:pPr>
              <a:lnSpc>
                <a:spcPct val="100000"/>
              </a:lnSpc>
            </a:pPr>
            <a:endParaRPr sz="3700" dirty="0">
              <a:latin typeface="Lucida Sans Unicode"/>
              <a:cs typeface="Lucida Sans Unicode"/>
            </a:endParaRPr>
          </a:p>
          <a:p>
            <a:pPr marL="9289415" marR="5080">
              <a:lnSpc>
                <a:spcPct val="116100"/>
              </a:lnSpc>
            </a:pPr>
            <a:r>
              <a:rPr sz="2800" dirty="0">
                <a:solidFill>
                  <a:srgbClr val="1B2029"/>
                </a:solidFill>
                <a:latin typeface="Lucida Sans Unicode"/>
                <a:cs typeface="Lucida Sans Unicode"/>
              </a:rPr>
              <a:t>Le </a:t>
            </a:r>
            <a:r>
              <a:rPr lang="fr-FR" sz="2800" spc="-30" dirty="0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2800" spc="-3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yndrome</a:t>
            </a:r>
            <a:r>
              <a:rPr sz="2800" spc="-3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7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d'Asperger</a:t>
            </a:r>
            <a:r>
              <a:rPr sz="2800" spc="-7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7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2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touche</a:t>
            </a:r>
            <a:r>
              <a:rPr sz="2800" spc="-16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5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en</a:t>
            </a:r>
            <a:r>
              <a:rPr sz="2800" spc="-16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25" dirty="0">
                <a:solidFill>
                  <a:srgbClr val="1B2029"/>
                </a:solidFill>
                <a:latin typeface="Lucida Sans Unicode"/>
                <a:cs typeface="Lucida Sans Unicode"/>
              </a:rPr>
              <a:t>France</a:t>
            </a:r>
            <a:r>
              <a:rPr sz="2800" spc="-15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-85" dirty="0">
                <a:solidFill>
                  <a:srgbClr val="1B2029"/>
                </a:solidFill>
                <a:latin typeface="Lucida Sans Unicode"/>
                <a:cs typeface="Lucida Sans Unicode"/>
              </a:rPr>
              <a:t>environ </a:t>
            </a:r>
            <a:r>
              <a:rPr sz="2800" spc="-869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2800" spc="80" dirty="0">
                <a:solidFill>
                  <a:srgbClr val="EC5B72"/>
                </a:solidFill>
                <a:latin typeface="Lucida Sans Unicode"/>
                <a:cs typeface="Lucida Sans Unicode"/>
              </a:rPr>
              <a:t>400</a:t>
            </a:r>
            <a:r>
              <a:rPr sz="2800" spc="-155" dirty="0">
                <a:solidFill>
                  <a:srgbClr val="EC5B72"/>
                </a:solidFill>
                <a:latin typeface="Lucida Sans Unicode"/>
                <a:cs typeface="Lucida Sans Unicode"/>
              </a:rPr>
              <a:t> </a:t>
            </a:r>
            <a:r>
              <a:rPr sz="2800" spc="165" dirty="0">
                <a:solidFill>
                  <a:srgbClr val="EC5B72"/>
                </a:solidFill>
                <a:latin typeface="Lucida Sans Unicode"/>
                <a:cs typeface="Lucida Sans Unicode"/>
              </a:rPr>
              <a:t>000</a:t>
            </a:r>
            <a:r>
              <a:rPr sz="2800" spc="-150" dirty="0">
                <a:solidFill>
                  <a:srgbClr val="EC5B72"/>
                </a:solidFill>
                <a:latin typeface="Lucida Sans Unicode"/>
                <a:cs typeface="Lucida Sans Unicode"/>
              </a:rPr>
              <a:t> </a:t>
            </a:r>
            <a:r>
              <a:rPr sz="2800" spc="-55" dirty="0" err="1">
                <a:solidFill>
                  <a:srgbClr val="EC5B72"/>
                </a:solidFill>
                <a:latin typeface="Lucida Sans Unicode"/>
                <a:cs typeface="Lucida Sans Unicode"/>
              </a:rPr>
              <a:t>personnes</a:t>
            </a:r>
            <a:endParaRPr sz="28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11658600" y="7409795"/>
            <a:ext cx="19050" cy="1352550"/>
          </a:xfrm>
          <a:custGeom>
            <a:avLst/>
            <a:gdLst/>
            <a:ahLst/>
            <a:cxnLst/>
            <a:rect l="l" t="t" r="r" b="b"/>
            <a:pathLst>
              <a:path w="19050" h="1352550">
                <a:moveTo>
                  <a:pt x="19049" y="1352549"/>
                </a:moveTo>
                <a:lnTo>
                  <a:pt x="0" y="1352549"/>
                </a:lnTo>
                <a:lnTo>
                  <a:pt x="0" y="0"/>
                </a:lnTo>
                <a:lnTo>
                  <a:pt x="19049" y="0"/>
                </a:lnTo>
                <a:lnTo>
                  <a:pt x="19049" y="1352549"/>
                </a:lnTo>
                <a:close/>
              </a:path>
            </a:pathLst>
          </a:custGeom>
          <a:solidFill>
            <a:srgbClr val="EC5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396999" y="1184726"/>
            <a:ext cx="7499984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55">
                <a:latin typeface="Arial"/>
                <a:cs typeface="Arial"/>
              </a:rPr>
              <a:t>Quelques</a:t>
            </a:r>
            <a:r>
              <a:rPr b="1" spc="-310">
                <a:latin typeface="Arial"/>
                <a:cs typeface="Arial"/>
              </a:rPr>
              <a:t> </a:t>
            </a:r>
            <a:r>
              <a:rPr b="1" spc="85">
                <a:latin typeface="Arial"/>
                <a:cs typeface="Arial"/>
              </a:rPr>
              <a:t>nombres</a:t>
            </a:r>
          </a:p>
        </p:txBody>
      </p:sp>
      <p:pic>
        <p:nvPicPr>
          <p:cNvPr id="9" name="object 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814256" y="1"/>
            <a:ext cx="9473742" cy="5311289"/>
          </a:xfrm>
          <a:prstGeom prst="rect">
            <a:avLst/>
          </a:prstGeom>
        </p:spPr>
      </p:pic>
      <p:sp>
        <p:nvSpPr>
          <p:cNvPr id="10" name="object 7">
            <a:extLst>
              <a:ext uri="{FF2B5EF4-FFF2-40B4-BE49-F238E27FC236}">
                <a16:creationId xmlns:a16="http://schemas.microsoft.com/office/drawing/2014/main" id="{1A3106A0-4143-B14A-8903-3B7671144CA0}"/>
              </a:ext>
            </a:extLst>
          </p:cNvPr>
          <p:cNvSpPr/>
          <p:nvPr/>
        </p:nvSpPr>
        <p:spPr>
          <a:xfrm>
            <a:off x="2590800" y="3093677"/>
            <a:ext cx="19050" cy="1352550"/>
          </a:xfrm>
          <a:custGeom>
            <a:avLst/>
            <a:gdLst/>
            <a:ahLst/>
            <a:cxnLst/>
            <a:rect l="l" t="t" r="r" b="b"/>
            <a:pathLst>
              <a:path w="19050" h="1352550">
                <a:moveTo>
                  <a:pt x="19049" y="1352549"/>
                </a:moveTo>
                <a:lnTo>
                  <a:pt x="0" y="1352549"/>
                </a:lnTo>
                <a:lnTo>
                  <a:pt x="0" y="0"/>
                </a:lnTo>
                <a:lnTo>
                  <a:pt x="19049" y="0"/>
                </a:lnTo>
                <a:lnTo>
                  <a:pt x="19049" y="1352549"/>
                </a:lnTo>
                <a:close/>
              </a:path>
            </a:pathLst>
          </a:custGeom>
          <a:solidFill>
            <a:srgbClr val="EC5B7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7">
            <a:extLst>
              <a:ext uri="{FF2B5EF4-FFF2-40B4-BE49-F238E27FC236}">
                <a16:creationId xmlns:a16="http://schemas.microsoft.com/office/drawing/2014/main" id="{AE7B1941-A863-BE4A-8F85-D28ED6DC2718}"/>
              </a:ext>
            </a:extLst>
          </p:cNvPr>
          <p:cNvSpPr/>
          <p:nvPr/>
        </p:nvSpPr>
        <p:spPr>
          <a:xfrm>
            <a:off x="7391400" y="5279162"/>
            <a:ext cx="19050" cy="1352550"/>
          </a:xfrm>
          <a:custGeom>
            <a:avLst/>
            <a:gdLst/>
            <a:ahLst/>
            <a:cxnLst/>
            <a:rect l="l" t="t" r="r" b="b"/>
            <a:pathLst>
              <a:path w="19050" h="1352550">
                <a:moveTo>
                  <a:pt x="19049" y="1352549"/>
                </a:moveTo>
                <a:lnTo>
                  <a:pt x="0" y="1352549"/>
                </a:lnTo>
                <a:lnTo>
                  <a:pt x="0" y="0"/>
                </a:lnTo>
                <a:lnTo>
                  <a:pt x="19049" y="0"/>
                </a:lnTo>
                <a:lnTo>
                  <a:pt x="19049" y="1352549"/>
                </a:lnTo>
                <a:close/>
              </a:path>
            </a:pathLst>
          </a:custGeom>
          <a:solidFill>
            <a:srgbClr val="EC5B72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18287999" cy="10286999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028687" y="6833475"/>
              <a:ext cx="10655300" cy="2428875"/>
            </a:xfrm>
            <a:custGeom>
              <a:avLst/>
              <a:gdLst/>
              <a:ahLst/>
              <a:cxnLst/>
              <a:rect l="l" t="t" r="r" b="b"/>
              <a:pathLst>
                <a:path w="10655300" h="2428875">
                  <a:moveTo>
                    <a:pt x="5076825" y="211315"/>
                  </a:moveTo>
                  <a:lnTo>
                    <a:pt x="5071237" y="162941"/>
                  </a:lnTo>
                  <a:lnTo>
                    <a:pt x="5055336" y="118503"/>
                  </a:lnTo>
                  <a:lnTo>
                    <a:pt x="5030381" y="79260"/>
                  </a:lnTo>
                  <a:lnTo>
                    <a:pt x="4997666" y="46507"/>
                  </a:lnTo>
                  <a:lnTo>
                    <a:pt x="4958473" y="21513"/>
                  </a:lnTo>
                  <a:lnTo>
                    <a:pt x="4914074" y="5588"/>
                  </a:lnTo>
                  <a:lnTo>
                    <a:pt x="4865763" y="0"/>
                  </a:lnTo>
                  <a:lnTo>
                    <a:pt x="211074" y="0"/>
                  </a:lnTo>
                  <a:lnTo>
                    <a:pt x="162763" y="5588"/>
                  </a:lnTo>
                  <a:lnTo>
                    <a:pt x="118364" y="21513"/>
                  </a:lnTo>
                  <a:lnTo>
                    <a:pt x="79171" y="46507"/>
                  </a:lnTo>
                  <a:lnTo>
                    <a:pt x="46456" y="79260"/>
                  </a:lnTo>
                  <a:lnTo>
                    <a:pt x="21501" y="118503"/>
                  </a:lnTo>
                  <a:lnTo>
                    <a:pt x="5600" y="162941"/>
                  </a:lnTo>
                  <a:lnTo>
                    <a:pt x="0" y="211315"/>
                  </a:lnTo>
                  <a:lnTo>
                    <a:pt x="0" y="2217509"/>
                  </a:lnTo>
                  <a:lnTo>
                    <a:pt x="5600" y="2265870"/>
                  </a:lnTo>
                  <a:lnTo>
                    <a:pt x="21501" y="2310320"/>
                  </a:lnTo>
                  <a:lnTo>
                    <a:pt x="46456" y="2349563"/>
                  </a:lnTo>
                  <a:lnTo>
                    <a:pt x="79171" y="2382316"/>
                  </a:lnTo>
                  <a:lnTo>
                    <a:pt x="118364" y="2407297"/>
                  </a:lnTo>
                  <a:lnTo>
                    <a:pt x="162763" y="2423223"/>
                  </a:lnTo>
                  <a:lnTo>
                    <a:pt x="211074" y="2428824"/>
                  </a:lnTo>
                  <a:lnTo>
                    <a:pt x="4865763" y="2428824"/>
                  </a:lnTo>
                  <a:lnTo>
                    <a:pt x="4914074" y="2423223"/>
                  </a:lnTo>
                  <a:lnTo>
                    <a:pt x="4958473" y="2407297"/>
                  </a:lnTo>
                  <a:lnTo>
                    <a:pt x="4997666" y="2382316"/>
                  </a:lnTo>
                  <a:lnTo>
                    <a:pt x="5030381" y="2349563"/>
                  </a:lnTo>
                  <a:lnTo>
                    <a:pt x="5055336" y="2310320"/>
                  </a:lnTo>
                  <a:lnTo>
                    <a:pt x="5071237" y="2265870"/>
                  </a:lnTo>
                  <a:lnTo>
                    <a:pt x="5076825" y="2217509"/>
                  </a:lnTo>
                  <a:lnTo>
                    <a:pt x="5076825" y="211315"/>
                  </a:lnTo>
                  <a:close/>
                </a:path>
                <a:path w="10655300" h="2428875">
                  <a:moveTo>
                    <a:pt x="10654856" y="211315"/>
                  </a:moveTo>
                  <a:lnTo>
                    <a:pt x="10649268" y="162941"/>
                  </a:lnTo>
                  <a:lnTo>
                    <a:pt x="10633354" y="118503"/>
                  </a:lnTo>
                  <a:lnTo>
                    <a:pt x="10608412" y="79260"/>
                  </a:lnTo>
                  <a:lnTo>
                    <a:pt x="10575696" y="46507"/>
                  </a:lnTo>
                  <a:lnTo>
                    <a:pt x="10536492" y="21513"/>
                  </a:lnTo>
                  <a:lnTo>
                    <a:pt x="10492105" y="5588"/>
                  </a:lnTo>
                  <a:lnTo>
                    <a:pt x="10443794" y="0"/>
                  </a:lnTo>
                  <a:lnTo>
                    <a:pt x="5789104" y="0"/>
                  </a:lnTo>
                  <a:lnTo>
                    <a:pt x="5740793" y="5588"/>
                  </a:lnTo>
                  <a:lnTo>
                    <a:pt x="5696394" y="21513"/>
                  </a:lnTo>
                  <a:lnTo>
                    <a:pt x="5657202" y="46507"/>
                  </a:lnTo>
                  <a:lnTo>
                    <a:pt x="5624487" y="79260"/>
                  </a:lnTo>
                  <a:lnTo>
                    <a:pt x="5599531" y="118503"/>
                  </a:lnTo>
                  <a:lnTo>
                    <a:pt x="5583618" y="162941"/>
                  </a:lnTo>
                  <a:lnTo>
                    <a:pt x="5578030" y="211315"/>
                  </a:lnTo>
                  <a:lnTo>
                    <a:pt x="5578030" y="2217509"/>
                  </a:lnTo>
                  <a:lnTo>
                    <a:pt x="5583618" y="2265870"/>
                  </a:lnTo>
                  <a:lnTo>
                    <a:pt x="5599531" y="2310320"/>
                  </a:lnTo>
                  <a:lnTo>
                    <a:pt x="5624487" y="2349563"/>
                  </a:lnTo>
                  <a:lnTo>
                    <a:pt x="5657202" y="2382316"/>
                  </a:lnTo>
                  <a:lnTo>
                    <a:pt x="5696394" y="2407297"/>
                  </a:lnTo>
                  <a:lnTo>
                    <a:pt x="5740793" y="2423223"/>
                  </a:lnTo>
                  <a:lnTo>
                    <a:pt x="5789104" y="2428824"/>
                  </a:lnTo>
                  <a:lnTo>
                    <a:pt x="10443794" y="2428824"/>
                  </a:lnTo>
                  <a:lnTo>
                    <a:pt x="10492105" y="2423223"/>
                  </a:lnTo>
                  <a:lnTo>
                    <a:pt x="10536492" y="2407297"/>
                  </a:lnTo>
                  <a:lnTo>
                    <a:pt x="10575696" y="2382316"/>
                  </a:lnTo>
                  <a:lnTo>
                    <a:pt x="10608412" y="2349563"/>
                  </a:lnTo>
                  <a:lnTo>
                    <a:pt x="10633354" y="2310320"/>
                  </a:lnTo>
                  <a:lnTo>
                    <a:pt x="10649268" y="2265870"/>
                  </a:lnTo>
                  <a:lnTo>
                    <a:pt x="10654856" y="2217509"/>
                  </a:lnTo>
                  <a:lnTo>
                    <a:pt x="10654856" y="211315"/>
                  </a:lnTo>
                  <a:close/>
                </a:path>
              </a:pathLst>
            </a:custGeom>
            <a:solidFill>
              <a:srgbClr val="F586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2184758" y="6833464"/>
              <a:ext cx="5076825" cy="2428875"/>
            </a:xfrm>
            <a:custGeom>
              <a:avLst/>
              <a:gdLst/>
              <a:ahLst/>
              <a:cxnLst/>
              <a:rect l="l" t="t" r="r" b="b"/>
              <a:pathLst>
                <a:path w="5076825" h="2428875">
                  <a:moveTo>
                    <a:pt x="4865755" y="2428829"/>
                  </a:moveTo>
                  <a:lnTo>
                    <a:pt x="211069" y="2428829"/>
                  </a:lnTo>
                  <a:lnTo>
                    <a:pt x="162757" y="2423234"/>
                  </a:lnTo>
                  <a:lnTo>
                    <a:pt x="118363" y="2407304"/>
                  </a:lnTo>
                  <a:lnTo>
                    <a:pt x="79168" y="2382321"/>
                  </a:lnTo>
                  <a:lnTo>
                    <a:pt x="46453" y="2349567"/>
                  </a:lnTo>
                  <a:lnTo>
                    <a:pt x="21500" y="2310326"/>
                  </a:lnTo>
                  <a:lnTo>
                    <a:pt x="5588" y="2265879"/>
                  </a:lnTo>
                  <a:lnTo>
                    <a:pt x="0" y="2217509"/>
                  </a:lnTo>
                  <a:lnTo>
                    <a:pt x="0" y="211320"/>
                  </a:lnTo>
                  <a:lnTo>
                    <a:pt x="5588" y="162950"/>
                  </a:lnTo>
                  <a:lnTo>
                    <a:pt x="21500" y="118503"/>
                  </a:lnTo>
                  <a:lnTo>
                    <a:pt x="46453" y="79262"/>
                  </a:lnTo>
                  <a:lnTo>
                    <a:pt x="79168" y="46508"/>
                  </a:lnTo>
                  <a:lnTo>
                    <a:pt x="118363" y="21525"/>
                  </a:lnTo>
                  <a:lnTo>
                    <a:pt x="162757" y="5595"/>
                  </a:lnTo>
                  <a:lnTo>
                    <a:pt x="211069" y="0"/>
                  </a:lnTo>
                  <a:lnTo>
                    <a:pt x="4865755" y="0"/>
                  </a:lnTo>
                  <a:lnTo>
                    <a:pt x="4914067" y="5595"/>
                  </a:lnTo>
                  <a:lnTo>
                    <a:pt x="4958461" y="21525"/>
                  </a:lnTo>
                  <a:lnTo>
                    <a:pt x="4997656" y="46508"/>
                  </a:lnTo>
                  <a:lnTo>
                    <a:pt x="5030371" y="79262"/>
                  </a:lnTo>
                  <a:lnTo>
                    <a:pt x="5055324" y="118503"/>
                  </a:lnTo>
                  <a:lnTo>
                    <a:pt x="5071236" y="162950"/>
                  </a:lnTo>
                  <a:lnTo>
                    <a:pt x="5076824" y="211320"/>
                  </a:lnTo>
                  <a:lnTo>
                    <a:pt x="5076824" y="2217509"/>
                  </a:lnTo>
                  <a:lnTo>
                    <a:pt x="5071236" y="2265879"/>
                  </a:lnTo>
                  <a:lnTo>
                    <a:pt x="5055324" y="2310326"/>
                  </a:lnTo>
                  <a:lnTo>
                    <a:pt x="5030371" y="2349567"/>
                  </a:lnTo>
                  <a:lnTo>
                    <a:pt x="4997656" y="2382321"/>
                  </a:lnTo>
                  <a:lnTo>
                    <a:pt x="4958461" y="2407304"/>
                  </a:lnTo>
                  <a:lnTo>
                    <a:pt x="4914067" y="2423234"/>
                  </a:lnTo>
                  <a:lnTo>
                    <a:pt x="4865755" y="2428829"/>
                  </a:lnTo>
                  <a:close/>
                </a:path>
              </a:pathLst>
            </a:custGeom>
            <a:solidFill>
              <a:srgbClr val="F9A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028700" y="5290197"/>
              <a:ext cx="16233140" cy="2144395"/>
            </a:xfrm>
            <a:custGeom>
              <a:avLst/>
              <a:gdLst/>
              <a:ahLst/>
              <a:cxnLst/>
              <a:rect l="l" t="t" r="r" b="b"/>
              <a:pathLst>
                <a:path w="16233140" h="2144395">
                  <a:moveTo>
                    <a:pt x="5076812" y="288150"/>
                  </a:moveTo>
                  <a:lnTo>
                    <a:pt x="5071224" y="239788"/>
                  </a:lnTo>
                  <a:lnTo>
                    <a:pt x="5055311" y="195351"/>
                  </a:lnTo>
                  <a:lnTo>
                    <a:pt x="5030355" y="156121"/>
                  </a:lnTo>
                  <a:lnTo>
                    <a:pt x="4997640" y="123367"/>
                  </a:lnTo>
                  <a:lnTo>
                    <a:pt x="4958448" y="98386"/>
                  </a:lnTo>
                  <a:lnTo>
                    <a:pt x="4914062" y="82461"/>
                  </a:lnTo>
                  <a:lnTo>
                    <a:pt x="4865751" y="76860"/>
                  </a:lnTo>
                  <a:lnTo>
                    <a:pt x="211061" y="76860"/>
                  </a:lnTo>
                  <a:lnTo>
                    <a:pt x="162750" y="82461"/>
                  </a:lnTo>
                  <a:lnTo>
                    <a:pt x="118364" y="98386"/>
                  </a:lnTo>
                  <a:lnTo>
                    <a:pt x="79171" y="123367"/>
                  </a:lnTo>
                  <a:lnTo>
                    <a:pt x="46456" y="156121"/>
                  </a:lnTo>
                  <a:lnTo>
                    <a:pt x="21501" y="195351"/>
                  </a:lnTo>
                  <a:lnTo>
                    <a:pt x="5588" y="239788"/>
                  </a:lnTo>
                  <a:lnTo>
                    <a:pt x="0" y="288150"/>
                  </a:lnTo>
                  <a:lnTo>
                    <a:pt x="0" y="1932495"/>
                  </a:lnTo>
                  <a:lnTo>
                    <a:pt x="5588" y="1980869"/>
                  </a:lnTo>
                  <a:lnTo>
                    <a:pt x="21501" y="2025307"/>
                  </a:lnTo>
                  <a:lnTo>
                    <a:pt x="46456" y="2064537"/>
                  </a:lnTo>
                  <a:lnTo>
                    <a:pt x="79171" y="2097290"/>
                  </a:lnTo>
                  <a:lnTo>
                    <a:pt x="118364" y="2122271"/>
                  </a:lnTo>
                  <a:lnTo>
                    <a:pt x="162750" y="2138197"/>
                  </a:lnTo>
                  <a:lnTo>
                    <a:pt x="211061" y="2143785"/>
                  </a:lnTo>
                  <a:lnTo>
                    <a:pt x="4865751" y="2143785"/>
                  </a:lnTo>
                  <a:lnTo>
                    <a:pt x="4914062" y="2138197"/>
                  </a:lnTo>
                  <a:lnTo>
                    <a:pt x="4958448" y="2122271"/>
                  </a:lnTo>
                  <a:lnTo>
                    <a:pt x="4997640" y="2097290"/>
                  </a:lnTo>
                  <a:lnTo>
                    <a:pt x="5030355" y="2064537"/>
                  </a:lnTo>
                  <a:lnTo>
                    <a:pt x="5055311" y="2025307"/>
                  </a:lnTo>
                  <a:lnTo>
                    <a:pt x="5071224" y="1980869"/>
                  </a:lnTo>
                  <a:lnTo>
                    <a:pt x="5076812" y="1932495"/>
                  </a:lnTo>
                  <a:lnTo>
                    <a:pt x="5076812" y="288150"/>
                  </a:lnTo>
                  <a:close/>
                </a:path>
                <a:path w="16233140" h="2144395">
                  <a:moveTo>
                    <a:pt x="10654843" y="288150"/>
                  </a:moveTo>
                  <a:lnTo>
                    <a:pt x="10649255" y="239788"/>
                  </a:lnTo>
                  <a:lnTo>
                    <a:pt x="10633342" y="195351"/>
                  </a:lnTo>
                  <a:lnTo>
                    <a:pt x="10608386" y="156121"/>
                  </a:lnTo>
                  <a:lnTo>
                    <a:pt x="10575671" y="123367"/>
                  </a:lnTo>
                  <a:lnTo>
                    <a:pt x="10536479" y="98386"/>
                  </a:lnTo>
                  <a:lnTo>
                    <a:pt x="10492092" y="82461"/>
                  </a:lnTo>
                  <a:lnTo>
                    <a:pt x="10443769" y="76860"/>
                  </a:lnTo>
                  <a:lnTo>
                    <a:pt x="5789092" y="76860"/>
                  </a:lnTo>
                  <a:lnTo>
                    <a:pt x="5740781" y="82461"/>
                  </a:lnTo>
                  <a:lnTo>
                    <a:pt x="5696394" y="98386"/>
                  </a:lnTo>
                  <a:lnTo>
                    <a:pt x="5657189" y="123367"/>
                  </a:lnTo>
                  <a:lnTo>
                    <a:pt x="5624474" y="156121"/>
                  </a:lnTo>
                  <a:lnTo>
                    <a:pt x="5599531" y="195351"/>
                  </a:lnTo>
                  <a:lnTo>
                    <a:pt x="5583618" y="239788"/>
                  </a:lnTo>
                  <a:lnTo>
                    <a:pt x="5578030" y="288150"/>
                  </a:lnTo>
                  <a:lnTo>
                    <a:pt x="5578030" y="1932495"/>
                  </a:lnTo>
                  <a:lnTo>
                    <a:pt x="5583618" y="1980869"/>
                  </a:lnTo>
                  <a:lnTo>
                    <a:pt x="5599531" y="2025307"/>
                  </a:lnTo>
                  <a:lnTo>
                    <a:pt x="5624474" y="2064537"/>
                  </a:lnTo>
                  <a:lnTo>
                    <a:pt x="5657189" y="2097290"/>
                  </a:lnTo>
                  <a:lnTo>
                    <a:pt x="5696394" y="2122271"/>
                  </a:lnTo>
                  <a:lnTo>
                    <a:pt x="5740781" y="2138197"/>
                  </a:lnTo>
                  <a:lnTo>
                    <a:pt x="5789092" y="2143785"/>
                  </a:lnTo>
                  <a:lnTo>
                    <a:pt x="10443769" y="2143785"/>
                  </a:lnTo>
                  <a:lnTo>
                    <a:pt x="10492092" y="2138197"/>
                  </a:lnTo>
                  <a:lnTo>
                    <a:pt x="10536479" y="2122271"/>
                  </a:lnTo>
                  <a:lnTo>
                    <a:pt x="10575671" y="2097290"/>
                  </a:lnTo>
                  <a:lnTo>
                    <a:pt x="10608386" y="2064537"/>
                  </a:lnTo>
                  <a:lnTo>
                    <a:pt x="10633342" y="2025307"/>
                  </a:lnTo>
                  <a:lnTo>
                    <a:pt x="10649255" y="1980869"/>
                  </a:lnTo>
                  <a:lnTo>
                    <a:pt x="10654843" y="1932495"/>
                  </a:lnTo>
                  <a:lnTo>
                    <a:pt x="10654843" y="288150"/>
                  </a:lnTo>
                  <a:close/>
                </a:path>
                <a:path w="16233140" h="2144395">
                  <a:moveTo>
                    <a:pt x="16232874" y="211289"/>
                  </a:moveTo>
                  <a:lnTo>
                    <a:pt x="16227286" y="162928"/>
                  </a:lnTo>
                  <a:lnTo>
                    <a:pt x="16211372" y="118491"/>
                  </a:lnTo>
                  <a:lnTo>
                    <a:pt x="16186417" y="79248"/>
                  </a:lnTo>
                  <a:lnTo>
                    <a:pt x="16153702" y="46507"/>
                  </a:lnTo>
                  <a:lnTo>
                    <a:pt x="16114510" y="21526"/>
                  </a:lnTo>
                  <a:lnTo>
                    <a:pt x="16070110" y="5600"/>
                  </a:lnTo>
                  <a:lnTo>
                    <a:pt x="16021800" y="0"/>
                  </a:lnTo>
                  <a:lnTo>
                    <a:pt x="11367122" y="0"/>
                  </a:lnTo>
                  <a:lnTo>
                    <a:pt x="11318812" y="5600"/>
                  </a:lnTo>
                  <a:lnTo>
                    <a:pt x="11274412" y="21526"/>
                  </a:lnTo>
                  <a:lnTo>
                    <a:pt x="11235220" y="46507"/>
                  </a:lnTo>
                  <a:lnTo>
                    <a:pt x="11202505" y="79248"/>
                  </a:lnTo>
                  <a:lnTo>
                    <a:pt x="11177549" y="118491"/>
                  </a:lnTo>
                  <a:lnTo>
                    <a:pt x="11161649" y="162928"/>
                  </a:lnTo>
                  <a:lnTo>
                    <a:pt x="11156061" y="211289"/>
                  </a:lnTo>
                  <a:lnTo>
                    <a:pt x="11156061" y="1855635"/>
                  </a:lnTo>
                  <a:lnTo>
                    <a:pt x="11161649" y="1903996"/>
                  </a:lnTo>
                  <a:lnTo>
                    <a:pt x="11177549" y="1948446"/>
                  </a:lnTo>
                  <a:lnTo>
                    <a:pt x="11202505" y="1987677"/>
                  </a:lnTo>
                  <a:lnTo>
                    <a:pt x="11235220" y="2020430"/>
                  </a:lnTo>
                  <a:lnTo>
                    <a:pt x="11274412" y="2045411"/>
                  </a:lnTo>
                  <a:lnTo>
                    <a:pt x="11318812" y="2061337"/>
                  </a:lnTo>
                  <a:lnTo>
                    <a:pt x="11367122" y="2066925"/>
                  </a:lnTo>
                  <a:lnTo>
                    <a:pt x="16021800" y="2066925"/>
                  </a:lnTo>
                  <a:lnTo>
                    <a:pt x="16070110" y="2061337"/>
                  </a:lnTo>
                  <a:lnTo>
                    <a:pt x="16114510" y="2045411"/>
                  </a:lnTo>
                  <a:lnTo>
                    <a:pt x="16153702" y="2020430"/>
                  </a:lnTo>
                  <a:lnTo>
                    <a:pt x="16186417" y="1987677"/>
                  </a:lnTo>
                  <a:lnTo>
                    <a:pt x="16211372" y="1948446"/>
                  </a:lnTo>
                  <a:lnTo>
                    <a:pt x="16227286" y="1903996"/>
                  </a:lnTo>
                  <a:lnTo>
                    <a:pt x="16232874" y="1855635"/>
                  </a:lnTo>
                  <a:lnTo>
                    <a:pt x="16232874" y="211289"/>
                  </a:lnTo>
                  <a:close/>
                </a:path>
              </a:pathLst>
            </a:custGeom>
            <a:solidFill>
              <a:srgbClr val="EC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28700" y="3194408"/>
              <a:ext cx="5073971" cy="2853823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606728" y="3194408"/>
              <a:ext cx="5073971" cy="2853823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184758" y="3194408"/>
              <a:ext cx="5076824" cy="2857499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1335317" y="7667030"/>
            <a:ext cx="4256405" cy="71769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8299"/>
              </a:lnSpc>
              <a:spcBef>
                <a:spcPts val="95"/>
              </a:spcBef>
            </a:pPr>
            <a:r>
              <a:rPr sz="1900" spc="260" dirty="0" err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spc="-5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spc="75" dirty="0" err="1">
                <a:solidFill>
                  <a:srgbClr val="FFFFFF"/>
                </a:solidFill>
                <a:latin typeface="Verdana"/>
                <a:cs typeface="Verdana"/>
              </a:rPr>
              <a:t>é</a:t>
            </a:r>
            <a:r>
              <a:rPr sz="1900" spc="5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spc="70" dirty="0" err="1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spc="75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spc="25" dirty="0" err="1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spc="-5" dirty="0" err="1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110" dirty="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spc="-2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145" dirty="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spc="75" dirty="0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spc="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spc="-55" dirty="0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spc="5" dirty="0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9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145" dirty="0" err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spc="5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spc="40" dirty="0" err="1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spc="110" dirty="0" err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spc="5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spc="-55" dirty="0" err="1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spc="-225" dirty="0">
                <a:solidFill>
                  <a:srgbClr val="FFFFFF"/>
                </a:solidFill>
                <a:latin typeface="Microsoft Sans Serif"/>
                <a:cs typeface="Microsoft Sans Serif"/>
              </a:rPr>
              <a:t>,</a:t>
            </a:r>
            <a:r>
              <a:rPr sz="1900" spc="-35" dirty="0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lang="fr-FR" sz="1900" spc="90" dirty="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spc="110" dirty="0" err="1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spc="5" dirty="0" err="1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spc="225" dirty="0" err="1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spc="75" dirty="0" err="1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spc="155" dirty="0" err="1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900" spc="-220" dirty="0">
                <a:solidFill>
                  <a:srgbClr val="FFFFFF"/>
                </a:solidFill>
                <a:latin typeface="Microsoft Sans Serif"/>
                <a:cs typeface="Microsoft Sans Serif"/>
              </a:rPr>
              <a:t>,  </a:t>
            </a:r>
            <a:r>
              <a:rPr sz="1900" spc="125" dirty="0" err="1">
                <a:solidFill>
                  <a:srgbClr val="FFFFFF"/>
                </a:solidFill>
                <a:latin typeface="Verdana"/>
                <a:cs typeface="Verdana"/>
              </a:rPr>
              <a:t>etc</a:t>
            </a:r>
            <a:endParaRPr sz="19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913346" y="7746949"/>
            <a:ext cx="3518535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145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spc="35">
                <a:solidFill>
                  <a:srgbClr val="FFFFFF"/>
                </a:solidFill>
                <a:latin typeface="Verdana"/>
                <a:cs typeface="Verdana"/>
              </a:rPr>
              <a:t>x</a:t>
            </a:r>
            <a:r>
              <a:rPr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25">
                <a:solidFill>
                  <a:srgbClr val="FFFFFF"/>
                </a:solidFill>
                <a:latin typeface="Verdana"/>
                <a:cs typeface="Verdana"/>
              </a:rPr>
              <a:t>n</a:t>
            </a:r>
            <a:r>
              <a:rPr sz="1900" spc="1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spc="110">
                <a:solidFill>
                  <a:srgbClr val="FFFFFF"/>
                </a:solidFill>
                <a:latin typeface="Verdana"/>
                <a:cs typeface="Verdana"/>
              </a:rPr>
              <a:t>b</a:t>
            </a:r>
            <a:r>
              <a:rPr sz="1900" spc="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spc="-55">
                <a:solidFill>
                  <a:srgbClr val="FFFFFF"/>
                </a:solidFill>
                <a:latin typeface="Verdana"/>
                <a:cs typeface="Verdana"/>
              </a:rPr>
              <a:t>l</a:t>
            </a:r>
            <a:r>
              <a:rPr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spc="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110">
                <a:solidFill>
                  <a:srgbClr val="FFFFFF"/>
                </a:solidFill>
                <a:latin typeface="Verdana"/>
                <a:cs typeface="Verdana"/>
              </a:rPr>
              <a:t>p</a:t>
            </a:r>
            <a:r>
              <a:rPr sz="1900" spc="25">
                <a:solidFill>
                  <a:srgbClr val="FFFFFF"/>
                </a:solidFill>
                <a:latin typeface="Verdana"/>
                <a:cs typeface="Verdana"/>
              </a:rPr>
              <a:t>h</a:t>
            </a:r>
            <a:r>
              <a:rPr sz="1900" spc="4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spc="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spc="110">
                <a:solidFill>
                  <a:srgbClr val="FFFFFF"/>
                </a:solidFill>
                <a:latin typeface="Verdana"/>
                <a:cs typeface="Verdana"/>
              </a:rPr>
              <a:t>q</a:t>
            </a:r>
            <a:r>
              <a:rPr sz="1900" spc="2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spc="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-75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900" spc="245">
                <a:solidFill>
                  <a:srgbClr val="FFFFFF"/>
                </a:solidFill>
                <a:latin typeface="Microsoft Sans Serif"/>
                <a:cs typeface="Microsoft Sans Serif"/>
              </a:rPr>
              <a:t>9</a:t>
            </a:r>
            <a:r>
              <a:rPr sz="1900" spc="270">
                <a:solidFill>
                  <a:srgbClr val="FFFFFF"/>
                </a:solidFill>
                <a:latin typeface="Microsoft Sans Serif"/>
                <a:cs typeface="Microsoft Sans Serif"/>
              </a:rPr>
              <a:t>2</a:t>
            </a:r>
            <a:r>
              <a:rPr sz="1900" spc="-75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900" spc="-225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2491375" y="7746949"/>
            <a:ext cx="4046220" cy="317500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900" spc="-75">
                <a:solidFill>
                  <a:srgbClr val="FFFFFF"/>
                </a:solidFill>
                <a:latin typeface="Microsoft Sans Serif"/>
                <a:cs typeface="Microsoft Sans Serif"/>
              </a:rPr>
              <a:t>1</a:t>
            </a:r>
            <a:r>
              <a:rPr sz="1900" spc="265">
                <a:solidFill>
                  <a:srgbClr val="FFFFFF"/>
                </a:solidFill>
                <a:latin typeface="Microsoft Sans Serif"/>
                <a:cs typeface="Microsoft Sans Serif"/>
              </a:rPr>
              <a:t>5</a:t>
            </a:r>
            <a:r>
              <a:rPr sz="1900" spc="-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1900" spc="25">
                <a:solidFill>
                  <a:srgbClr val="FFFFFF"/>
                </a:solidFill>
                <a:latin typeface="Verdana"/>
                <a:cs typeface="Verdana"/>
              </a:rPr>
              <a:t>v</a:t>
            </a:r>
            <a:r>
              <a:rPr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spc="225">
                <a:solidFill>
                  <a:srgbClr val="FFFFFF"/>
                </a:solidFill>
                <a:latin typeface="Verdana"/>
                <a:cs typeface="Verdana"/>
              </a:rPr>
              <a:t>c</a:t>
            </a:r>
            <a:r>
              <a:rPr sz="1900" spc="70">
                <a:solidFill>
                  <a:srgbClr val="FFFFFF"/>
                </a:solidFill>
                <a:latin typeface="Verdana"/>
                <a:cs typeface="Verdana"/>
              </a:rPr>
              <a:t>t</a:t>
            </a:r>
            <a:r>
              <a:rPr sz="1900" spc="100">
                <a:solidFill>
                  <a:srgbClr val="FFFFFF"/>
                </a:solidFill>
                <a:latin typeface="Verdana"/>
                <a:cs typeface="Verdana"/>
              </a:rPr>
              <a:t>o</a:t>
            </a:r>
            <a:r>
              <a:rPr sz="1900" spc="-45">
                <a:solidFill>
                  <a:srgbClr val="FFFFFF"/>
                </a:solidFill>
                <a:latin typeface="Verdana"/>
                <a:cs typeface="Verdana"/>
              </a:rPr>
              <a:t>i</a:t>
            </a:r>
            <a:r>
              <a:rPr sz="190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spc="75">
                <a:solidFill>
                  <a:srgbClr val="FFFFFF"/>
                </a:solidFill>
                <a:latin typeface="Verdana"/>
                <a:cs typeface="Verdana"/>
              </a:rPr>
              <a:t>e</a:t>
            </a:r>
            <a:r>
              <a:rPr sz="1900" spc="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spc="25">
                <a:solidFill>
                  <a:srgbClr val="FFFFFF"/>
                </a:solidFill>
                <a:latin typeface="Verdana"/>
                <a:cs typeface="Verdana"/>
              </a:rPr>
              <a:t>u</a:t>
            </a:r>
            <a:r>
              <a:rPr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165">
                <a:solidFill>
                  <a:srgbClr val="FFFFFF"/>
                </a:solidFill>
                <a:latin typeface="Verdana"/>
                <a:cs typeface="Verdana"/>
              </a:rPr>
              <a:t>G</a:t>
            </a:r>
            <a:r>
              <a:rPr sz="190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spc="75">
                <a:solidFill>
                  <a:srgbClr val="FFFFFF"/>
                </a:solidFill>
                <a:latin typeface="Verdana"/>
                <a:cs typeface="Verdana"/>
              </a:rPr>
              <a:t>mm</a:t>
            </a:r>
            <a:r>
              <a:rPr sz="1900" spc="40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sz="1900" spc="-20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1900" spc="16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spc="285">
                <a:solidFill>
                  <a:srgbClr val="FFFFFF"/>
                </a:solidFill>
                <a:latin typeface="Verdana"/>
                <a:cs typeface="Verdana"/>
              </a:rPr>
              <a:t>w</a:t>
            </a:r>
            <a:r>
              <a:rPr sz="1900" spc="5">
                <a:solidFill>
                  <a:srgbClr val="FFFFFF"/>
                </a:solidFill>
                <a:latin typeface="Verdana"/>
                <a:cs typeface="Verdana"/>
              </a:rPr>
              <a:t>a</a:t>
            </a:r>
            <a:r>
              <a:rPr sz="1900" spc="-5">
                <a:solidFill>
                  <a:srgbClr val="FFFFFF"/>
                </a:solidFill>
                <a:latin typeface="Verdana"/>
                <a:cs typeface="Verdana"/>
              </a:rPr>
              <a:t>r</a:t>
            </a:r>
            <a:r>
              <a:rPr sz="1900" spc="110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1900" spc="90">
                <a:solidFill>
                  <a:srgbClr val="FFFFFF"/>
                </a:solidFill>
                <a:latin typeface="Verdana"/>
                <a:cs typeface="Verdana"/>
              </a:rPr>
              <a:t>s</a:t>
            </a:r>
            <a:r>
              <a:rPr sz="1900" spc="-225">
                <a:solidFill>
                  <a:srgbClr val="FFFFFF"/>
                </a:solidFill>
                <a:latin typeface="Microsoft Sans Serif"/>
                <a:cs typeface="Microsoft Sans Serif"/>
              </a:rPr>
              <a:t>.</a:t>
            </a:r>
            <a:endParaRPr sz="1900">
              <a:latin typeface="Microsoft Sans Serif"/>
              <a:cs typeface="Microsoft Sans Serif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335317" y="6185600"/>
            <a:ext cx="2163924" cy="877804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700" spc="35" dirty="0">
                <a:solidFill>
                  <a:srgbClr val="181818"/>
                </a:solidFill>
                <a:latin typeface="Microsoft Sans Serif"/>
                <a:cs typeface="Microsoft Sans Serif"/>
              </a:rPr>
              <a:t>Elon</a:t>
            </a:r>
            <a:r>
              <a:rPr sz="2700" spc="-100" dirty="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2700" spc="150" dirty="0">
                <a:solidFill>
                  <a:srgbClr val="181818"/>
                </a:solidFill>
                <a:latin typeface="Microsoft Sans Serif"/>
                <a:cs typeface="Microsoft Sans Serif"/>
              </a:rPr>
              <a:t>Musk</a:t>
            </a:r>
            <a:endParaRPr sz="2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150" spc="100" dirty="0">
                <a:solidFill>
                  <a:srgbClr val="181818"/>
                </a:solidFill>
                <a:latin typeface="Verdana"/>
                <a:cs typeface="Verdana"/>
              </a:rPr>
              <a:t>Entre</a:t>
            </a:r>
            <a:r>
              <a:rPr lang="fr-FR" sz="2150" spc="100" dirty="0">
                <a:solidFill>
                  <a:srgbClr val="181818"/>
                </a:solidFill>
                <a:latin typeface="Verdana"/>
                <a:cs typeface="Verdana"/>
              </a:rPr>
              <a:t>p</a:t>
            </a:r>
            <a:r>
              <a:rPr sz="2150" spc="100" dirty="0" err="1">
                <a:solidFill>
                  <a:srgbClr val="181818"/>
                </a:solidFill>
                <a:latin typeface="Verdana"/>
                <a:cs typeface="Verdana"/>
              </a:rPr>
              <a:t>reneur</a:t>
            </a:r>
            <a:endParaRPr sz="2150" dirty="0">
              <a:latin typeface="Verdana"/>
              <a:cs typeface="Verdan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6913346" y="6185600"/>
            <a:ext cx="2441575" cy="8890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700" spc="160">
                <a:solidFill>
                  <a:srgbClr val="181818"/>
                </a:solidFill>
                <a:latin typeface="Microsoft Sans Serif"/>
                <a:cs typeface="Microsoft Sans Serif"/>
              </a:rPr>
              <a:t>Albert</a:t>
            </a:r>
            <a:r>
              <a:rPr sz="2700" spc="-110">
                <a:solidFill>
                  <a:srgbClr val="181818"/>
                </a:solidFill>
                <a:latin typeface="Microsoft Sans Serif"/>
                <a:cs typeface="Microsoft Sans Serif"/>
              </a:rPr>
              <a:t> </a:t>
            </a:r>
            <a:r>
              <a:rPr sz="2700" spc="75">
                <a:solidFill>
                  <a:srgbClr val="181818"/>
                </a:solidFill>
                <a:latin typeface="Microsoft Sans Serif"/>
                <a:cs typeface="Microsoft Sans Serif"/>
              </a:rPr>
              <a:t>Einstein</a:t>
            </a:r>
            <a:endParaRPr sz="270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150" spc="120">
                <a:solidFill>
                  <a:srgbClr val="181818"/>
                </a:solidFill>
                <a:latin typeface="Verdana"/>
                <a:cs typeface="Verdana"/>
              </a:rPr>
              <a:t>Physicien</a:t>
            </a:r>
            <a:endParaRPr sz="2150">
              <a:latin typeface="Verdana"/>
              <a:cs typeface="Verdana"/>
            </a:endParaRPr>
          </a:p>
        </p:txBody>
      </p: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014811" y="917606"/>
            <a:ext cx="14291989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5" dirty="0">
                <a:latin typeface="Arial"/>
                <a:cs typeface="Arial"/>
              </a:rPr>
              <a:t>Des</a:t>
            </a:r>
            <a:r>
              <a:rPr b="1" spc="-275" dirty="0">
                <a:latin typeface="Arial"/>
                <a:cs typeface="Arial"/>
              </a:rPr>
              <a:t> </a:t>
            </a:r>
            <a:r>
              <a:rPr b="1" spc="150" dirty="0" err="1">
                <a:latin typeface="Arial"/>
                <a:cs typeface="Arial"/>
              </a:rPr>
              <a:t>célébrités</a:t>
            </a:r>
            <a:r>
              <a:rPr b="1" spc="-275" dirty="0">
                <a:latin typeface="Arial"/>
                <a:cs typeface="Arial"/>
              </a:rPr>
              <a:t> </a:t>
            </a:r>
            <a:r>
              <a:rPr b="1" spc="225" dirty="0" err="1">
                <a:latin typeface="Arial"/>
                <a:cs typeface="Arial"/>
              </a:rPr>
              <a:t>atteintes</a:t>
            </a:r>
            <a:r>
              <a:rPr b="1" spc="-270" dirty="0">
                <a:latin typeface="Arial"/>
                <a:cs typeface="Arial"/>
              </a:rPr>
              <a:t> </a:t>
            </a:r>
            <a:r>
              <a:rPr b="1" spc="45" dirty="0">
                <a:latin typeface="Arial"/>
                <a:cs typeface="Arial"/>
              </a:rPr>
              <a:t>d'</a:t>
            </a:r>
            <a:r>
              <a:rPr lang="fr-FR" b="1" spc="45" dirty="0">
                <a:latin typeface="Arial"/>
                <a:cs typeface="Arial"/>
              </a:rPr>
              <a:t>A</a:t>
            </a:r>
            <a:r>
              <a:rPr b="1" spc="45" dirty="0" err="1">
                <a:latin typeface="Arial"/>
                <a:cs typeface="Arial"/>
              </a:rPr>
              <a:t>sperger</a:t>
            </a:r>
            <a:endParaRPr b="1" spc="45" dirty="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2491375" y="6185600"/>
            <a:ext cx="1356360" cy="889000"/>
          </a:xfrm>
          <a:prstGeom prst="rect">
            <a:avLst/>
          </a:prstGeom>
        </p:spPr>
        <p:txBody>
          <a:bodyPr vert="horz" wrap="square" lIns="0" tIns="793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625"/>
              </a:spcBef>
            </a:pPr>
            <a:r>
              <a:rPr sz="2700" spc="85" dirty="0">
                <a:solidFill>
                  <a:srgbClr val="181818"/>
                </a:solidFill>
                <a:latin typeface="Microsoft Sans Serif"/>
                <a:cs typeface="Microsoft Sans Serif"/>
              </a:rPr>
              <a:t>Eminem</a:t>
            </a:r>
            <a:endParaRPr sz="2700" dirty="0">
              <a:latin typeface="Microsoft Sans Serif"/>
              <a:cs typeface="Microsoft Sans Serif"/>
            </a:endParaRPr>
          </a:p>
          <a:p>
            <a:pPr marL="12700">
              <a:lnSpc>
                <a:spcPct val="100000"/>
              </a:lnSpc>
              <a:spcBef>
                <a:spcPts val="445"/>
              </a:spcBef>
            </a:pPr>
            <a:r>
              <a:rPr sz="2150" spc="120" dirty="0">
                <a:solidFill>
                  <a:srgbClr val="181818"/>
                </a:solidFill>
                <a:latin typeface="Verdana"/>
                <a:cs typeface="Verdana"/>
              </a:rPr>
              <a:t>Art</a:t>
            </a:r>
            <a:r>
              <a:rPr lang="fr-FR" sz="2150" spc="120" dirty="0" err="1">
                <a:solidFill>
                  <a:srgbClr val="181818"/>
                </a:solidFill>
                <a:latin typeface="Verdana"/>
                <a:cs typeface="Verdana"/>
              </a:rPr>
              <a:t>is</a:t>
            </a:r>
            <a:r>
              <a:rPr sz="2150" spc="120" dirty="0" err="1">
                <a:solidFill>
                  <a:srgbClr val="181818"/>
                </a:solidFill>
                <a:latin typeface="Verdana"/>
                <a:cs typeface="Verdana"/>
              </a:rPr>
              <a:t>te</a:t>
            </a:r>
            <a:endParaRPr sz="2150" dirty="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3"/>
            <a:ext cx="18287999" cy="10285860"/>
            <a:chOff x="0" y="3"/>
            <a:chExt cx="18287999" cy="1028586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3"/>
              <a:ext cx="18287999" cy="10285860"/>
            </a:xfrm>
            <a:prstGeom prst="rect">
              <a:avLst/>
            </a:prstGeom>
          </p:spPr>
        </p:pic>
        <p:sp>
          <p:nvSpPr>
            <p:cNvPr id="4" name="object 4"/>
            <p:cNvSpPr/>
            <p:nvPr/>
          </p:nvSpPr>
          <p:spPr>
            <a:xfrm>
              <a:off x="1686014" y="2477972"/>
              <a:ext cx="8486140" cy="5715000"/>
            </a:xfrm>
            <a:custGeom>
              <a:avLst/>
              <a:gdLst/>
              <a:ahLst/>
              <a:cxnLst/>
              <a:rect l="l" t="t" r="r" b="b"/>
              <a:pathLst>
                <a:path w="8486140" h="5715000">
                  <a:moveTo>
                    <a:pt x="19050" y="0"/>
                  </a:moveTo>
                  <a:lnTo>
                    <a:pt x="0" y="0"/>
                  </a:lnTo>
                  <a:lnTo>
                    <a:pt x="0" y="2238375"/>
                  </a:lnTo>
                  <a:lnTo>
                    <a:pt x="19050" y="2238375"/>
                  </a:lnTo>
                  <a:lnTo>
                    <a:pt x="19050" y="0"/>
                  </a:lnTo>
                  <a:close/>
                </a:path>
                <a:path w="8486140" h="5715000">
                  <a:moveTo>
                    <a:pt x="8485937" y="3476193"/>
                  </a:moveTo>
                  <a:lnTo>
                    <a:pt x="8466887" y="3476193"/>
                  </a:lnTo>
                  <a:lnTo>
                    <a:pt x="8466887" y="5714568"/>
                  </a:lnTo>
                  <a:lnTo>
                    <a:pt x="8485937" y="5714568"/>
                  </a:lnTo>
                  <a:lnTo>
                    <a:pt x="8485937" y="3476193"/>
                  </a:lnTo>
                  <a:close/>
                </a:path>
              </a:pathLst>
            </a:custGeom>
            <a:solidFill>
              <a:srgbClr val="F9A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/>
          <p:nvPr/>
        </p:nvSpPr>
        <p:spPr>
          <a:xfrm>
            <a:off x="2255631" y="2877503"/>
            <a:ext cx="7329805" cy="13017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7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Rendre</a:t>
            </a:r>
            <a:r>
              <a:rPr sz="36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114" dirty="0">
                <a:solidFill>
                  <a:srgbClr val="1B2029"/>
                </a:solidFill>
                <a:latin typeface="Lucida Sans Unicode"/>
                <a:cs typeface="Lucida Sans Unicode"/>
              </a:rPr>
              <a:t>plus</a:t>
            </a:r>
            <a:r>
              <a:rPr sz="3600" spc="-18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145" dirty="0">
                <a:solidFill>
                  <a:srgbClr val="1B2029"/>
                </a:solidFill>
                <a:latin typeface="Lucida Sans Unicode"/>
                <a:cs typeface="Lucida Sans Unicode"/>
              </a:rPr>
              <a:t>flexible</a:t>
            </a:r>
            <a:r>
              <a:rPr sz="36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40" dirty="0">
                <a:solidFill>
                  <a:srgbClr val="1B2029"/>
                </a:solidFill>
                <a:latin typeface="Lucida Sans Unicode"/>
                <a:cs typeface="Lucida Sans Unicode"/>
              </a:rPr>
              <a:t>et</a:t>
            </a:r>
            <a:r>
              <a:rPr sz="3600" spc="-18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acces</a:t>
            </a:r>
            <a:r>
              <a:rPr lang="fr-FR" sz="3600" spc="-5" dirty="0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3600" spc="-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ible</a:t>
            </a:r>
            <a:r>
              <a:rPr sz="36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100" dirty="0">
                <a:solidFill>
                  <a:srgbClr val="1B2029"/>
                </a:solidFill>
                <a:latin typeface="Lucida Sans Unicode"/>
                <a:cs typeface="Lucida Sans Unicode"/>
              </a:rPr>
              <a:t>le </a:t>
            </a:r>
            <a:r>
              <a:rPr sz="3600" spc="-1125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140" dirty="0">
                <a:solidFill>
                  <a:srgbClr val="1B2029"/>
                </a:solidFill>
                <a:latin typeface="Lucida Sans Unicode"/>
                <a:cs typeface="Lucida Sans Unicode"/>
              </a:rPr>
              <a:t>m</a:t>
            </a:r>
            <a:r>
              <a:rPr sz="3600" spc="-185" dirty="0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3600" spc="-245" dirty="0">
                <a:solidFill>
                  <a:srgbClr val="1B2029"/>
                </a:solidFill>
                <a:latin typeface="Lucida Sans Unicode"/>
                <a:cs typeface="Lucida Sans Unicode"/>
              </a:rPr>
              <a:t>l</a:t>
            </a:r>
            <a:r>
              <a:rPr sz="3600" spc="-185" dirty="0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3600" spc="40" dirty="0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175" dirty="0">
                <a:solidFill>
                  <a:srgbClr val="1B2029"/>
                </a:solidFill>
                <a:latin typeface="Lucida Sans Unicode"/>
                <a:cs typeface="Lucida Sans Unicode"/>
              </a:rPr>
              <a:t>u</a:t>
            </a:r>
            <a:r>
              <a:rPr sz="36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p</a:t>
            </a:r>
            <a:r>
              <a:rPr sz="3600" spc="-17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r</a:t>
            </a:r>
            <a:r>
              <a:rPr sz="3600" spc="-8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o</a:t>
            </a:r>
            <a:r>
              <a:rPr sz="3600" spc="-12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f</a:t>
            </a:r>
            <a:r>
              <a:rPr sz="3600" spc="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ss</a:t>
            </a:r>
            <a:r>
              <a:rPr sz="3600" spc="-18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3600" spc="-8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o</a:t>
            </a:r>
            <a:r>
              <a:rPr sz="3600" spc="-17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n</a:t>
            </a:r>
            <a:r>
              <a:rPr sz="3600" spc="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2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l</a:t>
            </a:r>
            <a:endParaRPr sz="3600" dirty="0">
              <a:latin typeface="Lucida Sans Unicode"/>
              <a:cs typeface="Lucida Sans Unicode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689525" y="6034612"/>
            <a:ext cx="6912675" cy="191853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16300"/>
              </a:lnSpc>
              <a:spcBef>
                <a:spcPts val="100"/>
              </a:spcBef>
            </a:pPr>
            <a:r>
              <a:rPr sz="3600" spc="-204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3600" spc="-17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n</a:t>
            </a:r>
            <a:r>
              <a:rPr sz="3600" spc="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t</a:t>
            </a:r>
            <a:r>
              <a:rPr sz="3600" spc="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é</a:t>
            </a:r>
            <a:r>
              <a:rPr sz="3600" spc="-26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g</a:t>
            </a:r>
            <a:r>
              <a:rPr sz="3600" spc="-17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r</a:t>
            </a:r>
            <a:r>
              <a:rPr sz="3600" spc="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17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r</a:t>
            </a:r>
            <a:r>
              <a:rPr sz="36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3600" spc="-8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o</a:t>
            </a:r>
            <a:r>
              <a:rPr sz="3600" spc="204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c</a:t>
            </a:r>
            <a:r>
              <a:rPr sz="3600" spc="-18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3600" spc="-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3600" spc="-2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l</a:t>
            </a:r>
            <a:r>
              <a:rPr sz="3600" spc="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1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m</a:t>
            </a:r>
            <a:r>
              <a:rPr sz="3600" spc="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17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n</a:t>
            </a:r>
            <a:r>
              <a:rPr sz="3600" spc="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t</a:t>
            </a:r>
            <a:r>
              <a:rPr sz="36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245" dirty="0">
                <a:solidFill>
                  <a:srgbClr val="1B2029"/>
                </a:solidFill>
                <a:latin typeface="Lucida Sans Unicode"/>
                <a:cs typeface="Lucida Sans Unicode"/>
              </a:rPr>
              <a:t>l</a:t>
            </a:r>
            <a:r>
              <a:rPr sz="3600" spc="40" dirty="0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30" dirty="0">
                <a:solidFill>
                  <a:srgbClr val="1B2029"/>
                </a:solidFill>
                <a:latin typeface="Lucida Sans Unicode"/>
                <a:cs typeface="Lucida Sans Unicode"/>
              </a:rPr>
              <a:t>s  </a:t>
            </a:r>
            <a:r>
              <a:rPr lang="fr-FR" sz="3600" spc="-5" dirty="0">
                <a:solidFill>
                  <a:srgbClr val="1B2029"/>
                </a:solidFill>
                <a:latin typeface="Lucida Sans Unicode"/>
                <a:cs typeface="Lucida Sans Unicode"/>
              </a:rPr>
              <a:t>p</a:t>
            </a:r>
            <a:r>
              <a:rPr lang="fr-FR" sz="3600" spc="40" dirty="0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lang="fr-FR" sz="3600" spc="-170" dirty="0">
                <a:solidFill>
                  <a:srgbClr val="1B2029"/>
                </a:solidFill>
                <a:latin typeface="Lucida Sans Unicode"/>
                <a:cs typeface="Lucida Sans Unicode"/>
              </a:rPr>
              <a:t>r</a:t>
            </a:r>
            <a:r>
              <a:rPr lang="fr-FR" sz="3600" spc="-40" dirty="0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lang="fr-FR" sz="3600" spc="-85" dirty="0">
                <a:solidFill>
                  <a:srgbClr val="1B2029"/>
                </a:solidFill>
                <a:latin typeface="Lucida Sans Unicode"/>
                <a:cs typeface="Lucida Sans Unicode"/>
              </a:rPr>
              <a:t>o</a:t>
            </a:r>
            <a:r>
              <a:rPr lang="fr-FR" sz="3600" spc="-175" dirty="0">
                <a:solidFill>
                  <a:srgbClr val="1B2029"/>
                </a:solidFill>
                <a:latin typeface="Lucida Sans Unicode"/>
                <a:cs typeface="Lucida Sans Unicode"/>
              </a:rPr>
              <a:t>nn</a:t>
            </a:r>
            <a:r>
              <a:rPr lang="fr-FR" sz="3600" spc="40" dirty="0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45" dirty="0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3600" spc="45" dirty="0">
                <a:solidFill>
                  <a:srgbClr val="1B2029"/>
                </a:solidFill>
                <a:latin typeface="Lucida Sans Unicode"/>
                <a:cs typeface="Lucida Sans Unicode"/>
              </a:rPr>
              <a:t>t</a:t>
            </a:r>
            <a:r>
              <a:rPr lang="fr-FR" sz="3600" spc="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t</a:t>
            </a:r>
            <a:r>
              <a:rPr sz="3600" spc="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18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3600" spc="-17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n</a:t>
            </a:r>
            <a:r>
              <a:rPr sz="3600" spc="4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t</a:t>
            </a:r>
            <a:r>
              <a:rPr sz="3600" spc="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5" dirty="0">
                <a:solidFill>
                  <a:srgbClr val="1B2029"/>
                </a:solidFill>
                <a:latin typeface="Lucida Sans Unicode"/>
                <a:cs typeface="Lucida Sans Unicode"/>
              </a:rPr>
              <a:t>d</a:t>
            </a:r>
            <a:r>
              <a:rPr sz="3600" spc="-175" dirty="0">
                <a:solidFill>
                  <a:srgbClr val="1B2029"/>
                </a:solidFill>
                <a:latin typeface="Lucida Sans Unicode"/>
                <a:cs typeface="Lucida Sans Unicode"/>
              </a:rPr>
              <a:t>u</a:t>
            </a:r>
            <a:r>
              <a:rPr sz="36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40" dirty="0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3600" spc="120" dirty="0">
                <a:solidFill>
                  <a:srgbClr val="1B2029"/>
                </a:solidFill>
                <a:latin typeface="Lucida Sans Unicode"/>
                <a:cs typeface="Lucida Sans Unicode"/>
              </a:rPr>
              <a:t>y</a:t>
            </a:r>
            <a:r>
              <a:rPr sz="3600" spc="-175" dirty="0">
                <a:solidFill>
                  <a:srgbClr val="1B2029"/>
                </a:solidFill>
                <a:latin typeface="Lucida Sans Unicode"/>
                <a:cs typeface="Lucida Sans Unicode"/>
              </a:rPr>
              <a:t>n</a:t>
            </a:r>
            <a:r>
              <a:rPr sz="3600" spc="-5" dirty="0">
                <a:solidFill>
                  <a:srgbClr val="1B2029"/>
                </a:solidFill>
                <a:latin typeface="Lucida Sans Unicode"/>
                <a:cs typeface="Lucida Sans Unicode"/>
              </a:rPr>
              <a:t>d</a:t>
            </a:r>
            <a:r>
              <a:rPr sz="3600" spc="-170" dirty="0">
                <a:solidFill>
                  <a:srgbClr val="1B2029"/>
                </a:solidFill>
                <a:latin typeface="Lucida Sans Unicode"/>
                <a:cs typeface="Lucida Sans Unicode"/>
              </a:rPr>
              <a:t>r</a:t>
            </a:r>
            <a:r>
              <a:rPr sz="3600" spc="-85" dirty="0">
                <a:solidFill>
                  <a:srgbClr val="1B2029"/>
                </a:solidFill>
                <a:latin typeface="Lucida Sans Unicode"/>
                <a:cs typeface="Lucida Sans Unicode"/>
              </a:rPr>
              <a:t>o</a:t>
            </a:r>
            <a:r>
              <a:rPr sz="3600" spc="-140" dirty="0">
                <a:solidFill>
                  <a:srgbClr val="1B2029"/>
                </a:solidFill>
                <a:latin typeface="Lucida Sans Unicode"/>
                <a:cs typeface="Lucida Sans Unicode"/>
              </a:rPr>
              <a:t>m</a:t>
            </a:r>
            <a:r>
              <a:rPr sz="3600" spc="30" dirty="0">
                <a:solidFill>
                  <a:srgbClr val="1B2029"/>
                </a:solidFill>
                <a:latin typeface="Lucida Sans Unicode"/>
                <a:cs typeface="Lucida Sans Unicode"/>
              </a:rPr>
              <a:t>e  </a:t>
            </a:r>
            <a:r>
              <a:rPr sz="3600" spc="-5" dirty="0">
                <a:solidFill>
                  <a:srgbClr val="1B2029"/>
                </a:solidFill>
                <a:latin typeface="Lucida Sans Unicode"/>
                <a:cs typeface="Lucida Sans Unicode"/>
              </a:rPr>
              <a:t>d</a:t>
            </a:r>
            <a:r>
              <a:rPr sz="3600" spc="-260" dirty="0">
                <a:solidFill>
                  <a:srgbClr val="1B2029"/>
                </a:solidFill>
                <a:latin typeface="Lucida Sans Unicode"/>
                <a:cs typeface="Lucida Sans Unicode"/>
              </a:rPr>
              <a:t>'</a:t>
            </a:r>
            <a:r>
              <a:rPr lang="fr-FR" sz="3600" spc="-45" dirty="0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3600" spc="-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s</a:t>
            </a:r>
            <a:r>
              <a:rPr sz="3600" spc="-5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p</a:t>
            </a:r>
            <a:r>
              <a:rPr sz="3600" spc="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17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r</a:t>
            </a:r>
            <a:r>
              <a:rPr sz="3600" spc="-26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g</a:t>
            </a:r>
            <a:r>
              <a:rPr sz="3600" spc="4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170" dirty="0" err="1">
                <a:solidFill>
                  <a:srgbClr val="1B2029"/>
                </a:solidFill>
                <a:latin typeface="Lucida Sans Unicode"/>
                <a:cs typeface="Lucida Sans Unicode"/>
              </a:rPr>
              <a:t>r</a:t>
            </a:r>
            <a:r>
              <a:rPr sz="36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5" dirty="0">
                <a:solidFill>
                  <a:srgbClr val="1B2029"/>
                </a:solidFill>
                <a:latin typeface="Lucida Sans Unicode"/>
                <a:cs typeface="Lucida Sans Unicode"/>
              </a:rPr>
              <a:t>p</a:t>
            </a:r>
            <a:r>
              <a:rPr sz="3600" spc="-45" dirty="0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3600" spc="-170" dirty="0">
                <a:solidFill>
                  <a:srgbClr val="1B2029"/>
                </a:solidFill>
                <a:latin typeface="Lucida Sans Unicode"/>
                <a:cs typeface="Lucida Sans Unicode"/>
              </a:rPr>
              <a:t>r</a:t>
            </a:r>
            <a:r>
              <a:rPr sz="36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-245" dirty="0">
                <a:solidFill>
                  <a:srgbClr val="1B2029"/>
                </a:solidFill>
                <a:latin typeface="Lucida Sans Unicode"/>
                <a:cs typeface="Lucida Sans Unicode"/>
              </a:rPr>
              <a:t>l</a:t>
            </a:r>
            <a:r>
              <a:rPr sz="3600" spc="40" dirty="0">
                <a:solidFill>
                  <a:srgbClr val="1B2029"/>
                </a:solidFill>
                <a:latin typeface="Lucida Sans Unicode"/>
                <a:cs typeface="Lucida Sans Unicode"/>
              </a:rPr>
              <a:t>e</a:t>
            </a:r>
            <a:r>
              <a:rPr sz="3600" spc="-190" dirty="0">
                <a:solidFill>
                  <a:srgbClr val="1B2029"/>
                </a:solidFill>
                <a:latin typeface="Lucida Sans Unicode"/>
                <a:cs typeface="Lucida Sans Unicode"/>
              </a:rPr>
              <a:t> </a:t>
            </a:r>
            <a:r>
              <a:rPr sz="3600" spc="45" dirty="0">
                <a:solidFill>
                  <a:srgbClr val="1B2029"/>
                </a:solidFill>
                <a:latin typeface="Lucida Sans Unicode"/>
                <a:cs typeface="Lucida Sans Unicode"/>
              </a:rPr>
              <a:t>t</a:t>
            </a:r>
            <a:r>
              <a:rPr sz="3600" spc="-170" dirty="0">
                <a:solidFill>
                  <a:srgbClr val="1B2029"/>
                </a:solidFill>
                <a:latin typeface="Lucida Sans Unicode"/>
                <a:cs typeface="Lucida Sans Unicode"/>
              </a:rPr>
              <a:t>r</a:t>
            </a:r>
            <a:r>
              <a:rPr sz="3600" spc="-45" dirty="0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3600" spc="10" dirty="0">
                <a:solidFill>
                  <a:srgbClr val="1B2029"/>
                </a:solidFill>
                <a:latin typeface="Lucida Sans Unicode"/>
                <a:cs typeface="Lucida Sans Unicode"/>
              </a:rPr>
              <a:t>v</a:t>
            </a:r>
            <a:r>
              <a:rPr sz="3600" spc="-45" dirty="0">
                <a:solidFill>
                  <a:srgbClr val="1B2029"/>
                </a:solidFill>
                <a:latin typeface="Lucida Sans Unicode"/>
                <a:cs typeface="Lucida Sans Unicode"/>
              </a:rPr>
              <a:t>a</a:t>
            </a:r>
            <a:r>
              <a:rPr sz="3600" spc="-185" dirty="0">
                <a:solidFill>
                  <a:srgbClr val="1B2029"/>
                </a:solidFill>
                <a:latin typeface="Lucida Sans Unicode"/>
                <a:cs typeface="Lucida Sans Unicode"/>
              </a:rPr>
              <a:t>i</a:t>
            </a:r>
            <a:r>
              <a:rPr sz="3600" spc="-245" dirty="0">
                <a:solidFill>
                  <a:srgbClr val="1B2029"/>
                </a:solidFill>
                <a:latin typeface="Lucida Sans Unicode"/>
                <a:cs typeface="Lucida Sans Unicode"/>
              </a:rPr>
              <a:t>l</a:t>
            </a:r>
            <a:r>
              <a:rPr sz="3600" spc="-440" dirty="0">
                <a:solidFill>
                  <a:srgbClr val="1B2029"/>
                </a:solidFill>
                <a:latin typeface="Lucida Sans Unicode"/>
                <a:cs typeface="Lucida Sans Unicode"/>
              </a:rPr>
              <a:t>.</a:t>
            </a:r>
            <a:endParaRPr sz="3600" dirty="0">
              <a:latin typeface="Lucida Sans Unicode"/>
              <a:cs typeface="Lucida Sans Unicode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348388" y="917609"/>
            <a:ext cx="5215890" cy="10007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b="1" spc="-85" dirty="0">
                <a:latin typeface="Arial"/>
                <a:cs typeface="Arial"/>
              </a:rPr>
              <a:t>Nos</a:t>
            </a:r>
            <a:r>
              <a:rPr b="1" spc="-325" dirty="0">
                <a:latin typeface="Arial"/>
                <a:cs typeface="Arial"/>
              </a:rPr>
              <a:t> </a:t>
            </a:r>
            <a:r>
              <a:rPr b="1" spc="125" dirty="0" err="1">
                <a:latin typeface="Arial"/>
                <a:cs typeface="Arial"/>
              </a:rPr>
              <a:t>objectifs</a:t>
            </a:r>
            <a:endParaRPr b="1" spc="125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470246" y="3723566"/>
              <a:ext cx="4726667" cy="6563433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512448" y="7820882"/>
              <a:ext cx="3796161" cy="2466117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652525" y="0"/>
              <a:ext cx="4293072" cy="597051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284281" y="4256966"/>
              <a:ext cx="4003717" cy="6030033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9652525" y="6346352"/>
              <a:ext cx="4293072" cy="3940647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5512448" y="3723566"/>
              <a:ext cx="3796161" cy="379616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284283" y="0"/>
              <a:ext cx="4003717" cy="3971032"/>
            </a:xfrm>
            <a:prstGeom prst="rect">
              <a:avLst/>
            </a:prstGeom>
          </p:spPr>
        </p:pic>
        <p:sp>
          <p:nvSpPr>
            <p:cNvPr id="10" name="object 10"/>
            <p:cNvSpPr/>
            <p:nvPr/>
          </p:nvSpPr>
          <p:spPr>
            <a:xfrm>
              <a:off x="470246" y="488227"/>
              <a:ext cx="8839200" cy="2857500"/>
            </a:xfrm>
            <a:custGeom>
              <a:avLst/>
              <a:gdLst/>
              <a:ahLst/>
              <a:cxnLst/>
              <a:rect l="l" t="t" r="r" b="b"/>
              <a:pathLst>
                <a:path w="8839200" h="2857500">
                  <a:moveTo>
                    <a:pt x="8508965" y="2857486"/>
                  </a:moveTo>
                  <a:lnTo>
                    <a:pt x="330233" y="2857486"/>
                  </a:lnTo>
                  <a:lnTo>
                    <a:pt x="281528" y="2853892"/>
                  </a:lnTo>
                  <a:lnTo>
                    <a:pt x="235010" y="2843458"/>
                  </a:lnTo>
                  <a:lnTo>
                    <a:pt x="191196" y="2826698"/>
                  </a:lnTo>
                  <a:lnTo>
                    <a:pt x="150602" y="2804130"/>
                  </a:lnTo>
                  <a:lnTo>
                    <a:pt x="113745" y="2776272"/>
                  </a:lnTo>
                  <a:lnTo>
                    <a:pt x="81141" y="2743639"/>
                  </a:lnTo>
                  <a:lnTo>
                    <a:pt x="53308" y="2706749"/>
                  </a:lnTo>
                  <a:lnTo>
                    <a:pt x="30760" y="2666119"/>
                  </a:lnTo>
                  <a:lnTo>
                    <a:pt x="14015" y="2622266"/>
                  </a:lnTo>
                  <a:lnTo>
                    <a:pt x="3589" y="2575707"/>
                  </a:lnTo>
                  <a:lnTo>
                    <a:pt x="0" y="2526958"/>
                  </a:lnTo>
                  <a:lnTo>
                    <a:pt x="0" y="330527"/>
                  </a:lnTo>
                  <a:lnTo>
                    <a:pt x="3589" y="281778"/>
                  </a:lnTo>
                  <a:lnTo>
                    <a:pt x="14015" y="235219"/>
                  </a:lnTo>
                  <a:lnTo>
                    <a:pt x="30760" y="191366"/>
                  </a:lnTo>
                  <a:lnTo>
                    <a:pt x="53308" y="150736"/>
                  </a:lnTo>
                  <a:lnTo>
                    <a:pt x="81141" y="113846"/>
                  </a:lnTo>
                  <a:lnTo>
                    <a:pt x="113745" y="81214"/>
                  </a:lnTo>
                  <a:lnTo>
                    <a:pt x="150602" y="53355"/>
                  </a:lnTo>
                  <a:lnTo>
                    <a:pt x="191196" y="30787"/>
                  </a:lnTo>
                  <a:lnTo>
                    <a:pt x="235010" y="14028"/>
                  </a:lnTo>
                  <a:lnTo>
                    <a:pt x="281528" y="3593"/>
                  </a:lnTo>
                  <a:lnTo>
                    <a:pt x="330233" y="0"/>
                  </a:lnTo>
                  <a:lnTo>
                    <a:pt x="8508965" y="0"/>
                  </a:lnTo>
                  <a:lnTo>
                    <a:pt x="8557670" y="3593"/>
                  </a:lnTo>
                  <a:lnTo>
                    <a:pt x="8604188" y="14028"/>
                  </a:lnTo>
                  <a:lnTo>
                    <a:pt x="8648002" y="30787"/>
                  </a:lnTo>
                  <a:lnTo>
                    <a:pt x="8688596" y="53355"/>
                  </a:lnTo>
                  <a:lnTo>
                    <a:pt x="8725453" y="81214"/>
                  </a:lnTo>
                  <a:lnTo>
                    <a:pt x="8758057" y="113846"/>
                  </a:lnTo>
                  <a:lnTo>
                    <a:pt x="8785891" y="150736"/>
                  </a:lnTo>
                  <a:lnTo>
                    <a:pt x="8808438" y="191366"/>
                  </a:lnTo>
                  <a:lnTo>
                    <a:pt x="8825183" y="235219"/>
                  </a:lnTo>
                  <a:lnTo>
                    <a:pt x="8835609" y="281778"/>
                  </a:lnTo>
                  <a:lnTo>
                    <a:pt x="8839199" y="330527"/>
                  </a:lnTo>
                  <a:lnTo>
                    <a:pt x="8839199" y="2526958"/>
                  </a:lnTo>
                  <a:lnTo>
                    <a:pt x="8835609" y="2575707"/>
                  </a:lnTo>
                  <a:lnTo>
                    <a:pt x="8825183" y="2622266"/>
                  </a:lnTo>
                  <a:lnTo>
                    <a:pt x="8808438" y="2666119"/>
                  </a:lnTo>
                  <a:lnTo>
                    <a:pt x="8785891" y="2706749"/>
                  </a:lnTo>
                  <a:lnTo>
                    <a:pt x="8758057" y="2743639"/>
                  </a:lnTo>
                  <a:lnTo>
                    <a:pt x="8725453" y="2776272"/>
                  </a:lnTo>
                  <a:lnTo>
                    <a:pt x="8688596" y="2804130"/>
                  </a:lnTo>
                  <a:lnTo>
                    <a:pt x="8648002" y="2826698"/>
                  </a:lnTo>
                  <a:lnTo>
                    <a:pt x="8604188" y="2843458"/>
                  </a:lnTo>
                  <a:lnTo>
                    <a:pt x="8557670" y="2853892"/>
                  </a:lnTo>
                  <a:lnTo>
                    <a:pt x="8508965" y="2857486"/>
                  </a:lnTo>
                  <a:close/>
                </a:path>
              </a:pathLst>
            </a:custGeom>
            <a:solidFill>
              <a:srgbClr val="F9A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085840" y="1455031"/>
            <a:ext cx="5368925" cy="543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400" spc="-135">
                <a:solidFill>
                  <a:srgbClr val="181818"/>
                </a:solidFill>
              </a:rPr>
              <a:t>U</a:t>
            </a:r>
            <a:r>
              <a:rPr sz="3400" spc="-175">
                <a:solidFill>
                  <a:srgbClr val="181818"/>
                </a:solidFill>
              </a:rPr>
              <a:t>n</a:t>
            </a:r>
            <a:r>
              <a:rPr sz="3400" spc="40">
                <a:solidFill>
                  <a:srgbClr val="181818"/>
                </a:solidFill>
              </a:rPr>
              <a:t>e</a:t>
            </a:r>
            <a:r>
              <a:rPr sz="3400" spc="-175">
                <a:solidFill>
                  <a:srgbClr val="181818"/>
                </a:solidFill>
              </a:rPr>
              <a:t> </a:t>
            </a:r>
            <a:r>
              <a:rPr sz="3400" spc="-45">
                <a:solidFill>
                  <a:srgbClr val="181818"/>
                </a:solidFill>
              </a:rPr>
              <a:t>a</a:t>
            </a:r>
            <a:r>
              <a:rPr sz="3400" spc="-10">
                <a:solidFill>
                  <a:srgbClr val="181818"/>
                </a:solidFill>
              </a:rPr>
              <a:t>d</a:t>
            </a:r>
            <a:r>
              <a:rPr sz="3400" spc="-45">
                <a:solidFill>
                  <a:srgbClr val="181818"/>
                </a:solidFill>
              </a:rPr>
              <a:t>a</a:t>
            </a:r>
            <a:r>
              <a:rPr sz="3400" spc="-10">
                <a:solidFill>
                  <a:srgbClr val="181818"/>
                </a:solidFill>
              </a:rPr>
              <a:t>p</a:t>
            </a:r>
            <a:r>
              <a:rPr sz="3400" spc="35">
                <a:solidFill>
                  <a:srgbClr val="181818"/>
                </a:solidFill>
              </a:rPr>
              <a:t>t</a:t>
            </a:r>
            <a:r>
              <a:rPr sz="3400" spc="-45">
                <a:solidFill>
                  <a:srgbClr val="181818"/>
                </a:solidFill>
              </a:rPr>
              <a:t>a</a:t>
            </a:r>
            <a:r>
              <a:rPr sz="3400" spc="35">
                <a:solidFill>
                  <a:srgbClr val="181818"/>
                </a:solidFill>
              </a:rPr>
              <a:t>t</a:t>
            </a:r>
            <a:r>
              <a:rPr sz="3400" spc="-175">
                <a:solidFill>
                  <a:srgbClr val="181818"/>
                </a:solidFill>
              </a:rPr>
              <a:t>i</a:t>
            </a:r>
            <a:r>
              <a:rPr sz="3400" spc="-85">
                <a:solidFill>
                  <a:srgbClr val="181818"/>
                </a:solidFill>
              </a:rPr>
              <a:t>o</a:t>
            </a:r>
            <a:r>
              <a:rPr sz="3400" spc="-170">
                <a:solidFill>
                  <a:srgbClr val="181818"/>
                </a:solidFill>
              </a:rPr>
              <a:t>n</a:t>
            </a:r>
            <a:r>
              <a:rPr sz="3400" spc="-175">
                <a:solidFill>
                  <a:srgbClr val="181818"/>
                </a:solidFill>
              </a:rPr>
              <a:t> n</a:t>
            </a:r>
            <a:r>
              <a:rPr sz="3400" spc="35">
                <a:solidFill>
                  <a:srgbClr val="181818"/>
                </a:solidFill>
              </a:rPr>
              <a:t>é</a:t>
            </a:r>
            <a:r>
              <a:rPr sz="3400" spc="190">
                <a:solidFill>
                  <a:srgbClr val="181818"/>
                </a:solidFill>
              </a:rPr>
              <a:t>c</a:t>
            </a:r>
            <a:r>
              <a:rPr sz="3400" spc="35">
                <a:solidFill>
                  <a:srgbClr val="181818"/>
                </a:solidFill>
              </a:rPr>
              <a:t>e</a:t>
            </a:r>
            <a:r>
              <a:rPr sz="3400" spc="-40">
                <a:solidFill>
                  <a:srgbClr val="181818"/>
                </a:solidFill>
              </a:rPr>
              <a:t>ss</a:t>
            </a:r>
            <a:r>
              <a:rPr sz="3400" spc="-45">
                <a:solidFill>
                  <a:srgbClr val="181818"/>
                </a:solidFill>
              </a:rPr>
              <a:t>a</a:t>
            </a:r>
            <a:r>
              <a:rPr sz="3400" spc="-175">
                <a:solidFill>
                  <a:srgbClr val="181818"/>
                </a:solidFill>
              </a:rPr>
              <a:t>i</a:t>
            </a:r>
            <a:r>
              <a:rPr sz="3400" spc="-165">
                <a:solidFill>
                  <a:srgbClr val="181818"/>
                </a:solidFill>
              </a:rPr>
              <a:t>r</a:t>
            </a:r>
            <a:r>
              <a:rPr sz="3400" spc="40">
                <a:solidFill>
                  <a:srgbClr val="181818"/>
                </a:solidFill>
              </a:rPr>
              <a:t>e</a:t>
            </a:r>
            <a:endParaRPr sz="3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025257" y="4388742"/>
            <a:ext cx="623760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9600" b="1" spc="250">
                <a:latin typeface="Arial"/>
                <a:cs typeface="Arial"/>
              </a:rPr>
              <a:t>Notre</a:t>
            </a:r>
            <a:r>
              <a:rPr sz="9600" b="1" spc="-465">
                <a:latin typeface="Arial"/>
                <a:cs typeface="Arial"/>
              </a:rPr>
              <a:t> </a:t>
            </a:r>
            <a:r>
              <a:rPr sz="9600" b="1" spc="270">
                <a:latin typeface="Arial"/>
                <a:cs typeface="Arial"/>
              </a:rPr>
              <a:t>idée</a:t>
            </a:r>
            <a:endParaRPr sz="9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7998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18287998" y="0"/>
                </a:lnTo>
                <a:lnTo>
                  <a:pt x="18287998" y="10286999"/>
                </a:lnTo>
                <a:close/>
              </a:path>
            </a:pathLst>
          </a:custGeom>
          <a:solidFill>
            <a:srgbClr val="F5F5F5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0" y="0"/>
            <a:ext cx="18288000" cy="10287000"/>
            <a:chOff x="0" y="0"/>
            <a:chExt cx="18288000" cy="10287000"/>
          </a:xfrm>
        </p:grpSpPr>
        <p:sp>
          <p:nvSpPr>
            <p:cNvPr id="4" name="object 4"/>
            <p:cNvSpPr/>
            <p:nvPr/>
          </p:nvSpPr>
          <p:spPr>
            <a:xfrm>
              <a:off x="0" y="0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9143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5143499"/>
                  </a:lnTo>
                  <a:close/>
                </a:path>
              </a:pathLst>
            </a:custGeom>
            <a:solidFill>
              <a:srgbClr val="EC5B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9144000" y="5143499"/>
              <a:ext cx="9144000" cy="5143500"/>
            </a:xfrm>
            <a:custGeom>
              <a:avLst/>
              <a:gdLst/>
              <a:ahLst/>
              <a:cxnLst/>
              <a:rect l="l" t="t" r="r" b="b"/>
              <a:pathLst>
                <a:path w="9144000" h="5143500">
                  <a:moveTo>
                    <a:pt x="9143999" y="5143499"/>
                  </a:moveTo>
                  <a:lnTo>
                    <a:pt x="0" y="5143499"/>
                  </a:lnTo>
                  <a:lnTo>
                    <a:pt x="0" y="0"/>
                  </a:lnTo>
                  <a:lnTo>
                    <a:pt x="9143999" y="0"/>
                  </a:lnTo>
                  <a:lnTo>
                    <a:pt x="9143999" y="5143499"/>
                  </a:lnTo>
                  <a:close/>
                </a:path>
              </a:pathLst>
            </a:custGeom>
            <a:solidFill>
              <a:srgbClr val="F9A01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/>
          <p:nvPr/>
        </p:nvSpPr>
        <p:spPr>
          <a:xfrm>
            <a:off x="7078027" y="1143133"/>
            <a:ext cx="94932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95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0" spc="-1560">
                <a:solidFill>
                  <a:srgbClr val="FFFFFF"/>
                </a:solidFill>
                <a:latin typeface="Tahoma"/>
                <a:cs typeface="Tahoma"/>
              </a:rPr>
              <a:t>1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024376" y="6261749"/>
            <a:ext cx="124777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95">
                <a:solidFill>
                  <a:srgbClr val="FFFFFF"/>
                </a:solidFill>
                <a:latin typeface="Tahoma"/>
                <a:cs typeface="Tahoma"/>
              </a:rPr>
              <a:t>0</a:t>
            </a:r>
            <a:r>
              <a:rPr sz="8000" spc="790">
                <a:solidFill>
                  <a:srgbClr val="FFFFFF"/>
                </a:solidFill>
                <a:latin typeface="Tahoma"/>
                <a:cs typeface="Tahoma"/>
              </a:rPr>
              <a:t>4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1016000" y="933341"/>
            <a:ext cx="4526915" cy="999490"/>
          </a:xfrm>
          <a:prstGeom prst="rect">
            <a:avLst/>
          </a:prstGeom>
        </p:spPr>
        <p:txBody>
          <a:bodyPr vert="horz" wrap="square" lIns="0" tIns="8890" rIns="0" bIns="0" rtlCol="0">
            <a:spAutoFit/>
          </a:bodyPr>
          <a:lstStyle/>
          <a:p>
            <a:pPr marL="12700" marR="5080">
              <a:lnSpc>
                <a:spcPts val="3900"/>
              </a:lnSpc>
              <a:spcBef>
                <a:spcPts val="70"/>
              </a:spcBef>
            </a:pPr>
            <a:r>
              <a:rPr sz="3150" spc="245">
                <a:solidFill>
                  <a:srgbClr val="FFFFFF"/>
                </a:solidFill>
                <a:latin typeface="Microsoft Sans Serif"/>
                <a:cs typeface="Microsoft Sans Serif"/>
              </a:rPr>
              <a:t>INSCRIPTION</a:t>
            </a:r>
            <a:r>
              <a:rPr sz="315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50" spc="-90">
                <a:solidFill>
                  <a:srgbClr val="FFFFFF"/>
                </a:solidFill>
                <a:latin typeface="Microsoft Sans Serif"/>
                <a:cs typeface="Microsoft Sans Serif"/>
              </a:rPr>
              <a:t>SUR</a:t>
            </a:r>
            <a:r>
              <a:rPr sz="3150" spc="135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50" spc="80">
                <a:solidFill>
                  <a:srgbClr val="FFFFFF"/>
                </a:solidFill>
                <a:latin typeface="Microsoft Sans Serif"/>
                <a:cs typeface="Microsoft Sans Serif"/>
              </a:rPr>
              <a:t>LA </a:t>
            </a:r>
            <a:r>
              <a:rPr sz="3150" spc="-819">
                <a:solidFill>
                  <a:srgbClr val="FFFFFF"/>
                </a:solidFill>
                <a:latin typeface="Microsoft Sans Serif"/>
                <a:cs typeface="Microsoft Sans Serif"/>
              </a:rPr>
              <a:t> </a:t>
            </a:r>
            <a:r>
              <a:rPr sz="3150" spc="40">
                <a:solidFill>
                  <a:srgbClr val="FFFFFF"/>
                </a:solidFill>
                <a:latin typeface="Microsoft Sans Serif"/>
                <a:cs typeface="Microsoft Sans Serif"/>
              </a:rPr>
              <a:t>PLATEFORME</a:t>
            </a:r>
            <a:endParaRPr sz="3150">
              <a:latin typeface="Microsoft Sans Serif"/>
              <a:cs typeface="Microsoft Sans Serif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1016000" y="2085969"/>
            <a:ext cx="4782185" cy="20066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499"/>
              </a:lnSpc>
              <a:spcBef>
                <a:spcPts val="95"/>
              </a:spcBef>
            </a:pPr>
            <a:r>
              <a:rPr sz="2550" spc="135" dirty="0" err="1">
                <a:solidFill>
                  <a:srgbClr val="FFFFFF"/>
                </a:solidFill>
                <a:latin typeface="Verdana"/>
                <a:cs typeface="Verdana"/>
              </a:rPr>
              <a:t>Dépot</a:t>
            </a:r>
            <a:r>
              <a:rPr sz="255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75" dirty="0" err="1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7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'</a:t>
            </a:r>
            <a:r>
              <a:rPr sz="2550" spc="75" dirty="0" err="1">
                <a:solidFill>
                  <a:srgbClr val="FFFFFF"/>
                </a:solidFill>
                <a:latin typeface="Verdana"/>
                <a:cs typeface="Verdana"/>
              </a:rPr>
              <a:t>une</a:t>
            </a:r>
            <a:r>
              <a:rPr sz="255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114" dirty="0">
                <a:solidFill>
                  <a:srgbClr val="FFFFFF"/>
                </a:solidFill>
                <a:latin typeface="Verdana"/>
                <a:cs typeface="Verdana"/>
              </a:rPr>
              <a:t>candidature</a:t>
            </a:r>
            <a:r>
              <a:rPr sz="2550" spc="-17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85" dirty="0" err="1">
                <a:solidFill>
                  <a:srgbClr val="FFFFFF"/>
                </a:solidFill>
                <a:latin typeface="Verdana"/>
                <a:cs typeface="Verdana"/>
              </a:rPr>
              <a:t>en</a:t>
            </a:r>
            <a:r>
              <a:rPr sz="2550" spc="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-88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90" dirty="0">
                <a:solidFill>
                  <a:srgbClr val="FFFFFF"/>
                </a:solidFill>
                <a:latin typeface="Verdana"/>
                <a:cs typeface="Verdana"/>
              </a:rPr>
              <a:t>tant </a:t>
            </a:r>
            <a:r>
              <a:rPr sz="2550" spc="95" dirty="0" err="1">
                <a:solidFill>
                  <a:srgbClr val="FFFFFF"/>
                </a:solidFill>
                <a:latin typeface="Verdana"/>
                <a:cs typeface="Verdana"/>
              </a:rPr>
              <a:t>qu</a:t>
            </a:r>
            <a:r>
              <a:rPr sz="2500" spc="95" dirty="0" err="1">
                <a:solidFill>
                  <a:srgbClr val="FFFFFF"/>
                </a:solidFill>
                <a:latin typeface="Microsoft Sans Serif"/>
                <a:cs typeface="Microsoft Sans Serif"/>
              </a:rPr>
              <a:t>'</a:t>
            </a:r>
            <a:r>
              <a:rPr sz="2550" spc="95" dirty="0" err="1">
                <a:solidFill>
                  <a:srgbClr val="FFFFFF"/>
                </a:solidFill>
                <a:latin typeface="Verdana"/>
                <a:cs typeface="Verdana"/>
              </a:rPr>
              <a:t>entreprise</a:t>
            </a:r>
            <a:r>
              <a:rPr sz="2550" spc="9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100" dirty="0" err="1">
                <a:solidFill>
                  <a:srgbClr val="FFFFFF"/>
                </a:solidFill>
                <a:latin typeface="Verdana"/>
                <a:cs typeface="Verdana"/>
              </a:rPr>
              <a:t>ou</a:t>
            </a:r>
            <a:r>
              <a:rPr sz="2550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10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125" dirty="0" err="1">
                <a:solidFill>
                  <a:srgbClr val="FFFFFF"/>
                </a:solidFill>
                <a:latin typeface="Verdana"/>
                <a:cs typeface="Verdana"/>
              </a:rPr>
              <a:t>personne</a:t>
            </a:r>
            <a:r>
              <a:rPr sz="2550" spc="125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100" dirty="0" err="1">
                <a:solidFill>
                  <a:srgbClr val="FFFFFF"/>
                </a:solidFill>
                <a:latin typeface="Verdana"/>
                <a:cs typeface="Verdana"/>
              </a:rPr>
              <a:t>atteinte</a:t>
            </a:r>
            <a:r>
              <a:rPr sz="2550" spc="10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110" dirty="0">
                <a:solidFill>
                  <a:srgbClr val="FFFFFF"/>
                </a:solidFill>
                <a:latin typeface="Verdana"/>
                <a:cs typeface="Verdana"/>
              </a:rPr>
              <a:t>du </a:t>
            </a:r>
            <a:r>
              <a:rPr sz="2550" spc="114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125" dirty="0">
                <a:solidFill>
                  <a:srgbClr val="FFFFFF"/>
                </a:solidFill>
                <a:latin typeface="Verdana"/>
                <a:cs typeface="Verdana"/>
              </a:rPr>
              <a:t>syndrome</a:t>
            </a:r>
            <a:r>
              <a:rPr sz="2550" spc="-160" dirty="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114" dirty="0" err="1">
                <a:solidFill>
                  <a:srgbClr val="FFFFFF"/>
                </a:solidFill>
                <a:latin typeface="Verdana"/>
                <a:cs typeface="Verdana"/>
              </a:rPr>
              <a:t>asperger</a:t>
            </a:r>
            <a:endParaRPr sz="2550" dirty="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86153" y="6418662"/>
            <a:ext cx="3039110" cy="504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spc="785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3150" spc="125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r>
              <a:rPr sz="3150" spc="16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3150" spc="-85">
                <a:solidFill>
                  <a:srgbClr val="FFFFFF"/>
                </a:solidFill>
                <a:latin typeface="Microsoft Sans Serif"/>
                <a:cs typeface="Microsoft Sans Serif"/>
              </a:rPr>
              <a:t>É</a:t>
            </a:r>
            <a:r>
              <a:rPr sz="3150" spc="40">
                <a:solidFill>
                  <a:srgbClr val="FFFFFF"/>
                </a:solidFill>
                <a:latin typeface="Microsoft Sans Serif"/>
                <a:cs typeface="Microsoft Sans Serif"/>
              </a:rPr>
              <a:t>G</a:t>
            </a:r>
            <a:r>
              <a:rPr sz="3150" spc="-130">
                <a:solidFill>
                  <a:srgbClr val="FFFFFF"/>
                </a:solidFill>
                <a:latin typeface="Microsoft Sans Serif"/>
                <a:cs typeface="Microsoft Sans Serif"/>
              </a:rPr>
              <a:t>R</a:t>
            </a:r>
            <a:r>
              <a:rPr sz="3150" spc="295">
                <a:solidFill>
                  <a:srgbClr val="FFFFFF"/>
                </a:solidFill>
                <a:latin typeface="Microsoft Sans Serif"/>
                <a:cs typeface="Microsoft Sans Serif"/>
              </a:rPr>
              <a:t>A</a:t>
            </a:r>
            <a:r>
              <a:rPr sz="3150" spc="160">
                <a:solidFill>
                  <a:srgbClr val="FFFFFF"/>
                </a:solidFill>
                <a:latin typeface="Microsoft Sans Serif"/>
                <a:cs typeface="Microsoft Sans Serif"/>
              </a:rPr>
              <a:t>T</a:t>
            </a:r>
            <a:r>
              <a:rPr sz="3150" spc="785">
                <a:solidFill>
                  <a:srgbClr val="FFFFFF"/>
                </a:solidFill>
                <a:latin typeface="Microsoft Sans Serif"/>
                <a:cs typeface="Microsoft Sans Serif"/>
              </a:rPr>
              <a:t>I</a:t>
            </a:r>
            <a:r>
              <a:rPr sz="3150" spc="40">
                <a:solidFill>
                  <a:srgbClr val="FFFFFF"/>
                </a:solidFill>
                <a:latin typeface="Microsoft Sans Serif"/>
                <a:cs typeface="Microsoft Sans Serif"/>
              </a:rPr>
              <a:t>O</a:t>
            </a:r>
            <a:r>
              <a:rPr sz="3150" spc="5">
                <a:solidFill>
                  <a:srgbClr val="FFFFFF"/>
                </a:solidFill>
                <a:latin typeface="Microsoft Sans Serif"/>
                <a:cs typeface="Microsoft Sans Serif"/>
              </a:rPr>
              <a:t>N</a:t>
            </a:r>
            <a:endParaRPr sz="3150">
              <a:latin typeface="Microsoft Sans Serif"/>
              <a:cs typeface="Microsoft Sans Serif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0286153" y="7075992"/>
            <a:ext cx="4536440" cy="1016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499"/>
              </a:lnSpc>
              <a:spcBef>
                <a:spcPts val="95"/>
              </a:spcBef>
            </a:pPr>
            <a:r>
              <a:rPr sz="2550" spc="140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sz="25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90">
                <a:solidFill>
                  <a:srgbClr val="FFFFFF"/>
                </a:solidFill>
                <a:latin typeface="Verdana"/>
                <a:cs typeface="Verdana"/>
              </a:rPr>
              <a:t>nouveaux</a:t>
            </a:r>
            <a:r>
              <a:rPr sz="25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70">
                <a:solidFill>
                  <a:srgbClr val="FFFFFF"/>
                </a:solidFill>
                <a:latin typeface="Verdana"/>
                <a:cs typeface="Verdana"/>
              </a:rPr>
              <a:t>salariés</a:t>
            </a:r>
            <a:r>
              <a:rPr sz="2550" spc="-1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135">
                <a:solidFill>
                  <a:srgbClr val="FFFFFF"/>
                </a:solidFill>
                <a:latin typeface="Verdana"/>
                <a:cs typeface="Verdana"/>
              </a:rPr>
              <a:t>sous </a:t>
            </a:r>
            <a:r>
              <a:rPr sz="2550" spc="-88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80">
                <a:solidFill>
                  <a:srgbClr val="FFFFFF"/>
                </a:solidFill>
                <a:latin typeface="Verdana"/>
                <a:cs typeface="Verdana"/>
              </a:rPr>
              <a:t>tutelle</a:t>
            </a:r>
            <a:r>
              <a:rPr sz="255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55">
                <a:solidFill>
                  <a:srgbClr val="FFFFFF"/>
                </a:solidFill>
                <a:latin typeface="Verdana"/>
                <a:cs typeface="Verdana"/>
              </a:rPr>
              <a:t>d</a:t>
            </a:r>
            <a:r>
              <a:rPr sz="2500" spc="55">
                <a:solidFill>
                  <a:srgbClr val="FFFFFF"/>
                </a:solidFill>
                <a:latin typeface="Microsoft Sans Serif"/>
                <a:cs typeface="Microsoft Sans Serif"/>
              </a:rPr>
              <a:t>'</a:t>
            </a:r>
            <a:r>
              <a:rPr sz="2550" spc="55">
                <a:solidFill>
                  <a:srgbClr val="FFFFFF"/>
                </a:solidFill>
                <a:latin typeface="Verdana"/>
                <a:cs typeface="Verdana"/>
              </a:rPr>
              <a:t>un</a:t>
            </a:r>
            <a:r>
              <a:rPr sz="255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sz="2550" spc="114">
                <a:solidFill>
                  <a:srgbClr val="FFFFFF"/>
                </a:solidFill>
                <a:latin typeface="Verdana"/>
                <a:cs typeface="Verdana"/>
              </a:rPr>
              <a:t>mentor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6121988" y="1143133"/>
            <a:ext cx="1150620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95">
                <a:solidFill>
                  <a:srgbClr val="F4582E"/>
                </a:solidFill>
                <a:latin typeface="Tahoma"/>
                <a:cs typeface="Tahoma"/>
              </a:rPr>
              <a:t>0</a:t>
            </a:r>
            <a:r>
              <a:rPr sz="8000" spc="20">
                <a:solidFill>
                  <a:srgbClr val="F4582E"/>
                </a:solidFill>
                <a:latin typeface="Tahoma"/>
                <a:cs typeface="Tahoma"/>
              </a:rPr>
              <a:t>2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6905364" y="6267346"/>
            <a:ext cx="1122045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8000" spc="95">
                <a:solidFill>
                  <a:srgbClr val="F5863B"/>
                </a:solidFill>
                <a:latin typeface="Tahoma"/>
                <a:cs typeface="Tahoma"/>
              </a:rPr>
              <a:t>0</a:t>
            </a:r>
            <a:r>
              <a:rPr sz="8000" spc="-200">
                <a:solidFill>
                  <a:srgbClr val="F5863B"/>
                </a:solidFill>
                <a:latin typeface="Tahoma"/>
                <a:cs typeface="Tahoma"/>
              </a:rPr>
              <a:t>3</a:t>
            </a:r>
            <a:endParaRPr sz="80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10286153" y="950467"/>
            <a:ext cx="4059554" cy="504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spc="229">
                <a:solidFill>
                  <a:srgbClr val="F4582E"/>
                </a:solidFill>
                <a:latin typeface="Microsoft Sans Serif"/>
                <a:cs typeface="Microsoft Sans Serif"/>
              </a:rPr>
              <a:t>MISE</a:t>
            </a:r>
            <a:r>
              <a:rPr sz="3150" spc="135">
                <a:solidFill>
                  <a:srgbClr val="F4582E"/>
                </a:solidFill>
                <a:latin typeface="Microsoft Sans Serif"/>
                <a:cs typeface="Microsoft Sans Serif"/>
              </a:rPr>
              <a:t> </a:t>
            </a:r>
            <a:r>
              <a:rPr sz="3150" spc="-40">
                <a:solidFill>
                  <a:srgbClr val="F4582E"/>
                </a:solidFill>
                <a:latin typeface="Microsoft Sans Serif"/>
                <a:cs typeface="Microsoft Sans Serif"/>
              </a:rPr>
              <a:t>EN</a:t>
            </a:r>
            <a:r>
              <a:rPr sz="3150" spc="140">
                <a:solidFill>
                  <a:srgbClr val="F4582E"/>
                </a:solidFill>
                <a:latin typeface="Microsoft Sans Serif"/>
                <a:cs typeface="Microsoft Sans Serif"/>
              </a:rPr>
              <a:t> </a:t>
            </a:r>
            <a:r>
              <a:rPr sz="3150" spc="130">
                <a:solidFill>
                  <a:srgbClr val="F4582E"/>
                </a:solidFill>
                <a:latin typeface="Microsoft Sans Serif"/>
                <a:cs typeface="Microsoft Sans Serif"/>
              </a:rPr>
              <a:t>RELATION</a:t>
            </a:r>
            <a:endParaRPr sz="3150">
              <a:latin typeface="Microsoft Sans Serif"/>
              <a:cs typeface="Microsoft Sans Serif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10373217" y="1714389"/>
            <a:ext cx="3878579" cy="4146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550" spc="100">
                <a:solidFill>
                  <a:srgbClr val="F4582E"/>
                </a:solidFill>
                <a:latin typeface="Verdana"/>
                <a:cs typeface="Verdana"/>
              </a:rPr>
              <a:t>entre</a:t>
            </a:r>
            <a:r>
              <a:rPr sz="2550" spc="-175">
                <a:solidFill>
                  <a:srgbClr val="F4582E"/>
                </a:solidFill>
                <a:latin typeface="Verdana"/>
                <a:cs typeface="Verdana"/>
              </a:rPr>
              <a:t> </a:t>
            </a:r>
            <a:r>
              <a:rPr sz="2550" spc="80">
                <a:solidFill>
                  <a:srgbClr val="F4582E"/>
                </a:solidFill>
                <a:latin typeface="Verdana"/>
                <a:cs typeface="Verdana"/>
              </a:rPr>
              <a:t>les</a:t>
            </a:r>
            <a:r>
              <a:rPr sz="2550" spc="-170">
                <a:solidFill>
                  <a:srgbClr val="F4582E"/>
                </a:solidFill>
                <a:latin typeface="Verdana"/>
                <a:cs typeface="Verdana"/>
              </a:rPr>
              <a:t> </a:t>
            </a:r>
            <a:r>
              <a:rPr sz="2550" spc="114">
                <a:solidFill>
                  <a:srgbClr val="F4582E"/>
                </a:solidFill>
                <a:latin typeface="Verdana"/>
                <a:cs typeface="Verdana"/>
              </a:rPr>
              <a:t>deux</a:t>
            </a:r>
            <a:r>
              <a:rPr sz="2550" spc="-175">
                <a:solidFill>
                  <a:srgbClr val="F4582E"/>
                </a:solidFill>
                <a:latin typeface="Verdana"/>
                <a:cs typeface="Verdana"/>
              </a:rPr>
              <a:t> </a:t>
            </a:r>
            <a:r>
              <a:rPr sz="2550" spc="130">
                <a:solidFill>
                  <a:srgbClr val="F4582E"/>
                </a:solidFill>
                <a:latin typeface="Verdana"/>
                <a:cs typeface="Verdana"/>
              </a:rPr>
              <a:t>acteurs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1016000" y="6418662"/>
            <a:ext cx="2627630" cy="50419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3150" spc="50">
                <a:solidFill>
                  <a:srgbClr val="F5863B"/>
                </a:solidFill>
                <a:latin typeface="Microsoft Sans Serif"/>
                <a:cs typeface="Microsoft Sans Serif"/>
              </a:rPr>
              <a:t>F</a:t>
            </a:r>
            <a:r>
              <a:rPr sz="3150" spc="40">
                <a:solidFill>
                  <a:srgbClr val="F5863B"/>
                </a:solidFill>
                <a:latin typeface="Microsoft Sans Serif"/>
                <a:cs typeface="Microsoft Sans Serif"/>
              </a:rPr>
              <a:t>O</a:t>
            </a:r>
            <a:r>
              <a:rPr sz="3150" spc="-130">
                <a:solidFill>
                  <a:srgbClr val="F5863B"/>
                </a:solidFill>
                <a:latin typeface="Microsoft Sans Serif"/>
                <a:cs typeface="Microsoft Sans Serif"/>
              </a:rPr>
              <a:t>R</a:t>
            </a:r>
            <a:r>
              <a:rPr sz="3150" spc="330">
                <a:solidFill>
                  <a:srgbClr val="F5863B"/>
                </a:solidFill>
                <a:latin typeface="Microsoft Sans Serif"/>
                <a:cs typeface="Microsoft Sans Serif"/>
              </a:rPr>
              <a:t>M</a:t>
            </a:r>
            <a:r>
              <a:rPr sz="3150" spc="295">
                <a:solidFill>
                  <a:srgbClr val="F5863B"/>
                </a:solidFill>
                <a:latin typeface="Microsoft Sans Serif"/>
                <a:cs typeface="Microsoft Sans Serif"/>
              </a:rPr>
              <a:t>A</a:t>
            </a:r>
            <a:r>
              <a:rPr sz="3150" spc="160">
                <a:solidFill>
                  <a:srgbClr val="F5863B"/>
                </a:solidFill>
                <a:latin typeface="Microsoft Sans Serif"/>
                <a:cs typeface="Microsoft Sans Serif"/>
              </a:rPr>
              <a:t>T</a:t>
            </a:r>
            <a:r>
              <a:rPr sz="3150" spc="785">
                <a:solidFill>
                  <a:srgbClr val="F5863B"/>
                </a:solidFill>
                <a:latin typeface="Microsoft Sans Serif"/>
                <a:cs typeface="Microsoft Sans Serif"/>
              </a:rPr>
              <a:t>I</a:t>
            </a:r>
            <a:r>
              <a:rPr sz="3150" spc="40">
                <a:solidFill>
                  <a:srgbClr val="F5863B"/>
                </a:solidFill>
                <a:latin typeface="Microsoft Sans Serif"/>
                <a:cs typeface="Microsoft Sans Serif"/>
              </a:rPr>
              <a:t>O</a:t>
            </a:r>
            <a:r>
              <a:rPr sz="3150" spc="5">
                <a:solidFill>
                  <a:srgbClr val="F5863B"/>
                </a:solidFill>
                <a:latin typeface="Microsoft Sans Serif"/>
                <a:cs typeface="Microsoft Sans Serif"/>
              </a:rPr>
              <a:t>N</a:t>
            </a:r>
            <a:endParaRPr sz="3150">
              <a:latin typeface="Microsoft Sans Serif"/>
              <a:cs typeface="Microsoft Sans Serif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016000" y="7075992"/>
            <a:ext cx="4660900" cy="15113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27499"/>
              </a:lnSpc>
              <a:spcBef>
                <a:spcPts val="95"/>
              </a:spcBef>
            </a:pPr>
            <a:r>
              <a:rPr sz="2550" spc="140">
                <a:solidFill>
                  <a:srgbClr val="F5863B"/>
                </a:solidFill>
                <a:latin typeface="Verdana"/>
                <a:cs typeface="Verdana"/>
              </a:rPr>
              <a:t>de</a:t>
            </a:r>
            <a:r>
              <a:rPr sz="2550" spc="-170">
                <a:solidFill>
                  <a:srgbClr val="F5863B"/>
                </a:solidFill>
                <a:latin typeface="Verdana"/>
                <a:cs typeface="Verdana"/>
              </a:rPr>
              <a:t> </a:t>
            </a:r>
            <a:r>
              <a:rPr sz="2550" spc="80">
                <a:solidFill>
                  <a:srgbClr val="F5863B"/>
                </a:solidFill>
                <a:latin typeface="Verdana"/>
                <a:cs typeface="Verdana"/>
              </a:rPr>
              <a:t>l</a:t>
            </a:r>
            <a:r>
              <a:rPr sz="2500" spc="80">
                <a:solidFill>
                  <a:srgbClr val="F5863B"/>
                </a:solidFill>
                <a:latin typeface="Microsoft Sans Serif"/>
                <a:cs typeface="Microsoft Sans Serif"/>
              </a:rPr>
              <a:t>'</a:t>
            </a:r>
            <a:r>
              <a:rPr sz="2550" spc="80">
                <a:solidFill>
                  <a:srgbClr val="F5863B"/>
                </a:solidFill>
                <a:latin typeface="Verdana"/>
                <a:cs typeface="Verdana"/>
              </a:rPr>
              <a:t>entreprise</a:t>
            </a:r>
            <a:r>
              <a:rPr sz="2550" spc="-170">
                <a:solidFill>
                  <a:srgbClr val="F5863B"/>
                </a:solidFill>
                <a:latin typeface="Verdana"/>
                <a:cs typeface="Verdana"/>
              </a:rPr>
              <a:t> </a:t>
            </a:r>
            <a:r>
              <a:rPr sz="2550">
                <a:solidFill>
                  <a:srgbClr val="F5863B"/>
                </a:solidFill>
                <a:latin typeface="Verdana"/>
                <a:cs typeface="Verdana"/>
              </a:rPr>
              <a:t>à</a:t>
            </a:r>
            <a:r>
              <a:rPr sz="2550" spc="-165">
                <a:solidFill>
                  <a:srgbClr val="F5863B"/>
                </a:solidFill>
                <a:latin typeface="Verdana"/>
                <a:cs typeface="Verdana"/>
              </a:rPr>
              <a:t> </a:t>
            </a:r>
            <a:r>
              <a:rPr sz="2550" spc="114">
                <a:solidFill>
                  <a:srgbClr val="F5863B"/>
                </a:solidFill>
                <a:latin typeface="Verdana"/>
                <a:cs typeface="Verdana"/>
              </a:rPr>
              <a:t>recevoir</a:t>
            </a:r>
            <a:r>
              <a:rPr sz="2550" spc="-170">
                <a:solidFill>
                  <a:srgbClr val="F5863B"/>
                </a:solidFill>
                <a:latin typeface="Verdana"/>
                <a:cs typeface="Verdana"/>
              </a:rPr>
              <a:t> </a:t>
            </a:r>
            <a:r>
              <a:rPr sz="2550" spc="-10">
                <a:solidFill>
                  <a:srgbClr val="F5863B"/>
                </a:solidFill>
                <a:latin typeface="Verdana"/>
                <a:cs typeface="Verdana"/>
              </a:rPr>
              <a:t>la </a:t>
            </a:r>
            <a:r>
              <a:rPr sz="2550" spc="-880">
                <a:solidFill>
                  <a:srgbClr val="F5863B"/>
                </a:solidFill>
                <a:latin typeface="Verdana"/>
                <a:cs typeface="Verdana"/>
              </a:rPr>
              <a:t> </a:t>
            </a:r>
            <a:r>
              <a:rPr sz="2550" spc="125">
                <a:solidFill>
                  <a:srgbClr val="F5863B"/>
                </a:solidFill>
                <a:latin typeface="Verdana"/>
                <a:cs typeface="Verdana"/>
              </a:rPr>
              <a:t>personne </a:t>
            </a:r>
            <a:r>
              <a:rPr sz="2550" spc="85">
                <a:solidFill>
                  <a:srgbClr val="F5863B"/>
                </a:solidFill>
                <a:latin typeface="Verdana"/>
                <a:cs typeface="Verdana"/>
              </a:rPr>
              <a:t>en situation </a:t>
            </a:r>
            <a:r>
              <a:rPr sz="2550" spc="140">
                <a:solidFill>
                  <a:srgbClr val="F5863B"/>
                </a:solidFill>
                <a:latin typeface="Verdana"/>
                <a:cs typeface="Verdana"/>
              </a:rPr>
              <a:t>de </a:t>
            </a:r>
            <a:r>
              <a:rPr sz="2550" spc="145">
                <a:solidFill>
                  <a:srgbClr val="F5863B"/>
                </a:solidFill>
                <a:latin typeface="Verdana"/>
                <a:cs typeface="Verdana"/>
              </a:rPr>
              <a:t> </a:t>
            </a:r>
            <a:r>
              <a:rPr sz="2550" spc="114">
                <a:solidFill>
                  <a:srgbClr val="F5863B"/>
                </a:solidFill>
                <a:latin typeface="Verdana"/>
                <a:cs typeface="Verdana"/>
              </a:rPr>
              <a:t>handicap</a:t>
            </a:r>
            <a:endParaRPr sz="255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0" y="478107"/>
            <a:ext cx="355600" cy="711835"/>
          </a:xfrm>
          <a:custGeom>
            <a:avLst/>
            <a:gdLst/>
            <a:ahLst/>
            <a:cxnLst/>
            <a:rect l="l" t="t" r="r" b="b"/>
            <a:pathLst>
              <a:path w="355600" h="711835">
                <a:moveTo>
                  <a:pt x="0" y="711247"/>
                </a:moveTo>
                <a:lnTo>
                  <a:pt x="0" y="689921"/>
                </a:lnTo>
                <a:lnTo>
                  <a:pt x="52518" y="685817"/>
                </a:lnTo>
                <a:lnTo>
                  <a:pt x="103309" y="673646"/>
                </a:lnTo>
                <a:lnTo>
                  <a:pt x="151336" y="653745"/>
                </a:lnTo>
                <a:lnTo>
                  <a:pt x="195850" y="626427"/>
                </a:lnTo>
                <a:lnTo>
                  <a:pt x="236099" y="592007"/>
                </a:lnTo>
                <a:lnTo>
                  <a:pt x="270519" y="551758"/>
                </a:lnTo>
                <a:lnTo>
                  <a:pt x="297837" y="507244"/>
                </a:lnTo>
                <a:lnTo>
                  <a:pt x="317738" y="459217"/>
                </a:lnTo>
                <a:lnTo>
                  <a:pt x="329909" y="408426"/>
                </a:lnTo>
                <a:lnTo>
                  <a:pt x="334036" y="355623"/>
                </a:lnTo>
                <a:lnTo>
                  <a:pt x="329909" y="302820"/>
                </a:lnTo>
                <a:lnTo>
                  <a:pt x="317738" y="252029"/>
                </a:lnTo>
                <a:lnTo>
                  <a:pt x="297837" y="204002"/>
                </a:lnTo>
                <a:lnTo>
                  <a:pt x="270519" y="159488"/>
                </a:lnTo>
                <a:lnTo>
                  <a:pt x="236099" y="119239"/>
                </a:lnTo>
                <a:lnTo>
                  <a:pt x="195850" y="84819"/>
                </a:lnTo>
                <a:lnTo>
                  <a:pt x="151336" y="57501"/>
                </a:lnTo>
                <a:lnTo>
                  <a:pt x="103309" y="37600"/>
                </a:lnTo>
                <a:lnTo>
                  <a:pt x="52518" y="25429"/>
                </a:lnTo>
                <a:lnTo>
                  <a:pt x="0" y="21325"/>
                </a:lnTo>
                <a:lnTo>
                  <a:pt x="0" y="0"/>
                </a:lnTo>
                <a:lnTo>
                  <a:pt x="46651" y="3030"/>
                </a:lnTo>
                <a:lnTo>
                  <a:pt x="92198" y="12053"/>
                </a:lnTo>
                <a:lnTo>
                  <a:pt x="135888" y="26864"/>
                </a:lnTo>
                <a:lnTo>
                  <a:pt x="177257" y="47278"/>
                </a:lnTo>
                <a:lnTo>
                  <a:pt x="215838" y="73109"/>
                </a:lnTo>
                <a:lnTo>
                  <a:pt x="251166" y="104172"/>
                </a:lnTo>
                <a:lnTo>
                  <a:pt x="282229" y="139549"/>
                </a:lnTo>
                <a:lnTo>
                  <a:pt x="308060" y="178144"/>
                </a:lnTo>
                <a:lnTo>
                  <a:pt x="328474" y="219503"/>
                </a:lnTo>
                <a:lnTo>
                  <a:pt x="343285" y="263172"/>
                </a:lnTo>
                <a:lnTo>
                  <a:pt x="352308" y="308697"/>
                </a:lnTo>
                <a:lnTo>
                  <a:pt x="355357" y="355623"/>
                </a:lnTo>
                <a:lnTo>
                  <a:pt x="352308" y="402559"/>
                </a:lnTo>
                <a:lnTo>
                  <a:pt x="343285" y="448106"/>
                </a:lnTo>
                <a:lnTo>
                  <a:pt x="328474" y="491796"/>
                </a:lnTo>
                <a:lnTo>
                  <a:pt x="308060" y="533165"/>
                </a:lnTo>
                <a:lnTo>
                  <a:pt x="282229" y="571746"/>
                </a:lnTo>
                <a:lnTo>
                  <a:pt x="251166" y="607074"/>
                </a:lnTo>
                <a:lnTo>
                  <a:pt x="215838" y="638137"/>
                </a:lnTo>
                <a:lnTo>
                  <a:pt x="177257" y="663968"/>
                </a:lnTo>
                <a:lnTo>
                  <a:pt x="135888" y="684382"/>
                </a:lnTo>
                <a:lnTo>
                  <a:pt x="92197" y="699193"/>
                </a:lnTo>
                <a:lnTo>
                  <a:pt x="46651" y="708216"/>
                </a:lnTo>
                <a:lnTo>
                  <a:pt x="0" y="711247"/>
                </a:lnTo>
                <a:close/>
              </a:path>
            </a:pathLst>
          </a:custGeom>
          <a:solidFill>
            <a:srgbClr val="F4582E"/>
          </a:solid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7"/>
            <a:ext cx="18287999" cy="10286993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1530201" y="3622712"/>
            <a:ext cx="15767199" cy="394467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 marR="5080" algn="ctr">
              <a:lnSpc>
                <a:spcPts val="7650"/>
              </a:lnSpc>
              <a:spcBef>
                <a:spcPts val="380"/>
              </a:spcBef>
            </a:pPr>
            <a:r>
              <a:rPr lang="fr-FR" b="0" spc="-58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« Seul</a:t>
            </a:r>
            <a:r>
              <a:rPr lang="fr-FR" b="0" dirty="0">
                <a:latin typeface="Lucida Sans Unicode" panose="020B0602030504020204" pitchFamily="34" charset="0"/>
                <a:cs typeface="Lucida Sans Unicode" panose="020B0602030504020204" pitchFamily="34" charset="0"/>
              </a:rPr>
              <a:t> l’inconnu épouvante les hommes. Mais, pour quiconque l’affronte, il n’est déjà plus l’inconnu. »</a:t>
            </a:r>
            <a:endParaRPr b="0" spc="-130" dirty="0"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  <a:p>
            <a:pPr marR="13335" algn="r">
              <a:lnSpc>
                <a:spcPct val="100000"/>
              </a:lnSpc>
              <a:spcBef>
                <a:spcPts val="3155"/>
              </a:spcBef>
            </a:pPr>
            <a:r>
              <a:rPr sz="3400" b="0" spc="55" dirty="0">
                <a:latin typeface="Tahoma"/>
                <a:cs typeface="Tahoma"/>
              </a:rPr>
              <a:t>Antoine</a:t>
            </a:r>
            <a:r>
              <a:rPr sz="3400" b="0" spc="-190" dirty="0">
                <a:latin typeface="Tahoma"/>
                <a:cs typeface="Tahoma"/>
              </a:rPr>
              <a:t> </a:t>
            </a:r>
            <a:r>
              <a:rPr sz="3400" b="0" spc="105" dirty="0">
                <a:latin typeface="Tahoma"/>
                <a:cs typeface="Tahoma"/>
              </a:rPr>
              <a:t>de</a:t>
            </a:r>
            <a:r>
              <a:rPr sz="3400" b="0" spc="-190" dirty="0">
                <a:latin typeface="Tahoma"/>
                <a:cs typeface="Tahoma"/>
              </a:rPr>
              <a:t> </a:t>
            </a:r>
            <a:r>
              <a:rPr sz="3400" b="0" spc="10" dirty="0">
                <a:latin typeface="Tahoma"/>
                <a:cs typeface="Tahoma"/>
              </a:rPr>
              <a:t>Saint-</a:t>
            </a:r>
            <a:r>
              <a:rPr sz="3400" b="0" spc="10" dirty="0" err="1">
                <a:latin typeface="Tahoma"/>
                <a:cs typeface="Tahoma"/>
              </a:rPr>
              <a:t>Exupéry</a:t>
            </a:r>
            <a:endParaRPr sz="3400" dirty="0">
              <a:latin typeface="Tahoma"/>
              <a:cs typeface="Tahoma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160" dirty="0"/>
              <a:t>P</a:t>
            </a:r>
            <a:r>
              <a:rPr spc="-150" dirty="0"/>
              <a:t>o</a:t>
            </a:r>
            <a:r>
              <a:rPr spc="-320" dirty="0"/>
              <a:t>u</a:t>
            </a:r>
            <a:r>
              <a:rPr spc="-300" dirty="0"/>
              <a:t>r</a:t>
            </a:r>
            <a:r>
              <a:rPr spc="-330" dirty="0"/>
              <a:t> </a:t>
            </a:r>
            <a:r>
              <a:rPr spc="-225" dirty="0" err="1"/>
              <a:t>f</a:t>
            </a:r>
            <a:r>
              <a:rPr spc="-325" dirty="0" err="1"/>
              <a:t>i</a:t>
            </a:r>
            <a:r>
              <a:rPr spc="-320" dirty="0" err="1"/>
              <a:t>n</a:t>
            </a:r>
            <a:r>
              <a:rPr spc="-325" dirty="0" err="1"/>
              <a:t>i</a:t>
            </a:r>
            <a:r>
              <a:rPr spc="-305" dirty="0" err="1"/>
              <a:t>r</a:t>
            </a:r>
            <a:r>
              <a:rPr spc="-890" dirty="0"/>
              <a:t>,</a:t>
            </a:r>
            <a:r>
              <a:rPr spc="-330" dirty="0"/>
              <a:t> </a:t>
            </a:r>
            <a:r>
              <a:rPr spc="-320" dirty="0" err="1"/>
              <a:t>un</a:t>
            </a:r>
            <a:r>
              <a:rPr spc="75" dirty="0" err="1"/>
              <a:t>e</a:t>
            </a:r>
            <a:r>
              <a:rPr spc="-330" dirty="0"/>
              <a:t> </a:t>
            </a:r>
            <a:r>
              <a:rPr spc="360" dirty="0"/>
              <a:t>c</a:t>
            </a:r>
            <a:r>
              <a:rPr spc="-325" dirty="0"/>
              <a:t>i</a:t>
            </a:r>
            <a:r>
              <a:rPr spc="75" dirty="0"/>
              <a:t>t</a:t>
            </a:r>
            <a:r>
              <a:rPr spc="-80" dirty="0"/>
              <a:t>a</a:t>
            </a:r>
            <a:r>
              <a:rPr spc="75" dirty="0"/>
              <a:t>t</a:t>
            </a:r>
            <a:r>
              <a:rPr spc="-325" dirty="0"/>
              <a:t>i</a:t>
            </a:r>
            <a:r>
              <a:rPr spc="-150" dirty="0"/>
              <a:t>o</a:t>
            </a:r>
            <a:r>
              <a:rPr spc="-320" dirty="0"/>
              <a:t>n</a:t>
            </a:r>
            <a:r>
              <a:rPr spc="-780" dirty="0"/>
              <a:t>...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1B2029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</TotalTime>
  <Words>224</Words>
  <Application>Microsoft Macintosh PowerPoint</Application>
  <PresentationFormat>Personnalisé</PresentationFormat>
  <Paragraphs>42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6" baseType="lpstr">
      <vt:lpstr>Arial</vt:lpstr>
      <vt:lpstr>Calibri</vt:lpstr>
      <vt:lpstr>Lucida Sans Unicode</vt:lpstr>
      <vt:lpstr>Microsoft Sans Serif</vt:lpstr>
      <vt:lpstr>Tahoma</vt:lpstr>
      <vt:lpstr>Verdana</vt:lpstr>
      <vt:lpstr>Office Theme</vt:lpstr>
      <vt:lpstr>Comment intégrer en entreprise une  personne atteinte du syndrome d'Asperger ?</vt:lpstr>
      <vt:lpstr>C'est quoi le syndrome d'Asperger ?</vt:lpstr>
      <vt:lpstr>Quelques nombres</vt:lpstr>
      <vt:lpstr>Des célébrités atteintes d'Asperger</vt:lpstr>
      <vt:lpstr>Nos objectifs</vt:lpstr>
      <vt:lpstr>Une adaptation nécessaire</vt:lpstr>
      <vt:lpstr>Notre idée</vt:lpstr>
      <vt:lpstr>INSCRIPTION SUR LA  PLATEFORME</vt:lpstr>
      <vt:lpstr>Pour finir, une citation...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Inclusion</dc:title>
  <dc:creator>Pierre-Antoine Seingier</dc:creator>
  <cp:keywords>DAEqEIOXW8I,BADlvA1ABJs</cp:keywords>
  <cp:lastModifiedBy>SEINGIER, Pierre-antoine</cp:lastModifiedBy>
  <cp:revision>1</cp:revision>
  <dcterms:created xsi:type="dcterms:W3CDTF">2021-09-16T19:16:05Z</dcterms:created>
  <dcterms:modified xsi:type="dcterms:W3CDTF">2021-09-16T19:30:14Z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2021-09-16T00:00:00Z</vt:filetime>
  </property>
  <property fmtid="{D5CDD505-2E9C-101B-9397-08002B2CF9AE}" pid="3" name="Creator">
    <vt:lpwstr>Canva</vt:lpwstr>
  </property>
  <property fmtid="{D5CDD505-2E9C-101B-9397-08002B2CF9AE}" pid="4" name="LastSaved">
    <vt:filetime>2021-09-16T00:00:00Z</vt:filetime>
  </property>
</Properties>
</file>