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0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CAB5C-0174-E237-3E32-E5FEF44B2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3605A-76D8-FEF4-8813-9F03ABFE7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FBBD-3D92-A48E-49BF-24231B3A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7823-6CC2-4D06-8FA7-8733283B202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61C79-9443-B8D8-F2FA-BF3B13C7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B716-FF9F-7292-CAEE-621216BC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5519-A45E-40D4-B9C4-98E4C51CC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92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A753-2A9C-292F-3A88-F740A9B0F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E8E6F-7E4E-17C0-83DC-E9C5D985B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27D32-8589-9B6C-4773-3ADFFB09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7823-6CC2-4D06-8FA7-8733283B202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96EA9-BA2A-4E0F-D40D-2A19B637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AC029-F0DD-306C-0D6E-E9D1AFCD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5519-A45E-40D4-B9C4-98E4C51CC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0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F243B-D92F-0D06-8361-4DBD17F21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2434D-3E6E-DFEC-6EFE-0D07EC7EA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EAFE4-AB4A-BED6-2D6C-51BE0FB61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7823-6CC2-4D06-8FA7-8733283B202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FB37E-843D-A60D-194B-1A40E5C4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8DCDE-40D5-41E5-7097-7A315CA0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5519-A45E-40D4-B9C4-98E4C51CC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1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176C-404D-461D-05FF-21F62808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165FB-655A-7992-6D64-75068D72E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B06A6-C732-ADBC-BC8C-B7E93839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7823-6CC2-4D06-8FA7-8733283B202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61C6B-2052-BBC8-0235-D59AF359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2A593-AE41-126E-DBEB-7E7B9FC6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5519-A45E-40D4-B9C4-98E4C51CC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1639-315C-F26C-49E2-676C04216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5D1C2-EEAC-131A-5135-4FE40AF05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2221C-9A05-8D4F-3851-9855CFD1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7823-6CC2-4D06-8FA7-8733283B202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50C8F-71B7-A634-665F-9D3C796E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873B7-BB7D-52D6-835E-E65BA38D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5519-A45E-40D4-B9C4-98E4C51CC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37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53218-CAD4-B716-3283-54B6E7F7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7FAB9-795E-1172-822A-CF5914DA4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61830-B03C-640F-0F47-4EE6A9C22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024BF-D669-70FB-761C-4C93C754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7823-6CC2-4D06-8FA7-8733283B202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F626C-6E72-8C58-D693-BB573006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D9AC8-3894-EA80-CF88-22BFEA93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5519-A45E-40D4-B9C4-98E4C51CC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0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E07E-C0D7-C5C9-C13E-678B8AD8D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867B7-1773-0C0C-7607-1E080B412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22BF7-4F85-2DD5-9581-4FF2F55F0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382D6-0037-5FA3-B35E-35E4E2D00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B27995-6D6B-FDBA-347F-53A2268DF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053911-8B03-2406-E2CE-1A764525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7823-6CC2-4D06-8FA7-8733283B202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24D6CE-751A-5725-758B-FCE85B55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154169-F5B3-3FA4-02D6-66D64798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5519-A45E-40D4-B9C4-98E4C51CC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5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E11-A8A2-3497-5968-71E0ABF8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8EE7C-F236-DC97-AC4D-B62DCB8B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7823-6CC2-4D06-8FA7-8733283B202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11407-610E-87B5-F6F5-86E4D752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135CF-97BF-6EDF-C8E2-8A28B60A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5519-A45E-40D4-B9C4-98E4C51CC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56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26F07-5E06-7446-A410-0D5DF2141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7823-6CC2-4D06-8FA7-8733283B202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F89CE-A304-E224-ED66-48B39F9F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6884B-3C65-2A75-1D61-A2BCD7BE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5519-A45E-40D4-B9C4-98E4C51CC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9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5B3B-55AC-7108-4C4D-5F71C978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FE3D8-FF62-CECF-3F1A-2DDD82112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161CA-A455-8CD1-AFC0-245D27342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78C66-238B-F59C-CE71-028B0978B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7823-6CC2-4D06-8FA7-8733283B202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475BC-19FE-26AB-7BD0-B882D9BE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D89D6-BD1B-4079-EB67-C432A7A1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5519-A45E-40D4-B9C4-98E4C51CC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8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97002-7F0F-C145-E648-C0F79804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1D185F-A098-4AD1-52D1-7C114FCB8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2A6C2-A1C2-9C49-1EBE-8EC92EF99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9E049-9993-04C4-1B4B-DE392EB9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7823-6CC2-4D06-8FA7-8733283B202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81504-B8A4-651C-C766-AC5D0425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693B9-011D-0356-AD26-43501164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5519-A45E-40D4-B9C4-98E4C51CC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6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4E26A0-0A04-2EA0-C28F-91456E94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60A50-ACB8-6964-2B08-C8DAFCE2C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75718-FE30-4CDF-B1AE-4C1AEA737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F7823-6CC2-4D06-8FA7-8733283B202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A92CE-6E6B-16E1-86A6-3D4325D76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0067-A3B5-C6D9-5EA8-E61CF9DFF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F5519-A45E-40D4-B9C4-98E4C51CC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7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E4028-2CCF-762D-A5EA-16BD1A11B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53" y="0"/>
            <a:ext cx="1007069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CB9759-FCAB-6C4E-0E1F-ED098CD77C06}"/>
              </a:ext>
            </a:extLst>
          </p:cNvPr>
          <p:cNvSpPr txBox="1"/>
          <p:nvPr/>
        </p:nvSpPr>
        <p:spPr>
          <a:xfrm rot="20491205">
            <a:off x="2958353" y="3334871"/>
            <a:ext cx="6400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 have not added any of these albums today</a:t>
            </a:r>
          </a:p>
        </p:txBody>
      </p:sp>
    </p:spTree>
    <p:extLst>
      <p:ext uri="{BB962C8B-B14F-4D97-AF65-F5344CB8AC3E}">
        <p14:creationId xmlns:p14="http://schemas.microsoft.com/office/powerpoint/2010/main" val="240136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56316B-AF14-E8D7-F5BC-18F57354F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21" y="0"/>
            <a:ext cx="1005175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7973D8-3AAE-2AEA-428A-874D349288F3}"/>
              </a:ext>
            </a:extLst>
          </p:cNvPr>
          <p:cNvSpPr txBox="1"/>
          <p:nvPr/>
        </p:nvSpPr>
        <p:spPr>
          <a:xfrm rot="20491205">
            <a:off x="2643308" y="3357736"/>
            <a:ext cx="64008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All these albums were in my library yesterday and are no longer available today</a:t>
            </a:r>
          </a:p>
        </p:txBody>
      </p:sp>
    </p:spTree>
    <p:extLst>
      <p:ext uri="{BB962C8B-B14F-4D97-AF65-F5344CB8AC3E}">
        <p14:creationId xmlns:p14="http://schemas.microsoft.com/office/powerpoint/2010/main" val="81968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Escande</dc:creator>
  <cp:lastModifiedBy>Marc Escande</cp:lastModifiedBy>
  <cp:revision>1</cp:revision>
  <dcterms:created xsi:type="dcterms:W3CDTF">2025-02-24T21:44:16Z</dcterms:created>
  <dcterms:modified xsi:type="dcterms:W3CDTF">2025-02-24T21:49:02Z</dcterms:modified>
</cp:coreProperties>
</file>