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4"/>
    <p:restoredTop sz="96679"/>
  </p:normalViewPr>
  <p:slideViewPr>
    <p:cSldViewPr snapToGrid="0" snapToObjects="1">
      <p:cViewPr varScale="1">
        <p:scale>
          <a:sx n="121" d="100"/>
          <a:sy n="121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94A1-CE57-0E48-8D06-6CBF9AAC0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0C2BA-4DF9-7049-B3D7-3E5681EF1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BDBB4-7DFC-274A-9F88-E07F2A1C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2E33B-2C1C-9E49-B034-A0711A01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0D4A-C88A-4E40-B433-93B13ABA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3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4BE9-1587-D54F-BBAB-E3C2FD2D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88E80-0847-194C-BB12-9634B2E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BA5F-E7DD-F442-91F1-50F88490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7AC56-B823-BC47-AE0C-5FB01553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13EEE-9CBB-8C42-8CAC-DCCCA8F9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0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5B0CE-EBBA-3E48-8970-D186EA7C5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389AC-AE3C-AC42-969C-5A8348D30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CE667-3B05-1A4C-BF85-08AFD855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A247E-5A2A-1847-9CF5-0C354467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0078-3581-364F-84E5-EBAA67FF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A875-6F12-114A-BBB4-A22F6CD8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FB46-0696-1244-8405-06CB94D32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76F5A-8DEB-2042-875F-0E2254CC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B9D1-9496-AB48-912B-D604CCF8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5CD0-B904-3F45-B29D-F4DC74B1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1C2F-2A60-FE48-A1F7-A4EC0A04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39CC9-8E4A-024F-B66C-2A9A20BB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D1E1-E451-C54C-B198-D410A5AB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E1CF-1E4A-FB40-A0B0-C3E3DF53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CF39D-E0E8-A14D-B732-7199F896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2195-DEF9-DF4E-9EAB-5E925F5C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0700-AFE6-8A4E-8D74-88B2A39CA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AAF95-E09F-0743-AE73-3BAC2A6EC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149E6-4EDA-9249-BA03-DF290831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BB563-7757-9D43-8938-075C2331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E0E04-B171-1840-B696-0A885D95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3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0A67-4012-4E4A-BC4C-1AFFFC28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1EE6-0DA6-6D4B-844F-541F81D67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BADEE-7B6D-8442-93CB-0402CE3C6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FBAB3-F7FF-A040-9F36-9CA1475D5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759FD-FB5D-8948-9231-4F1032C39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9092A-0BD3-8245-B5B2-CDDD75D5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30C9-2FA5-7F41-A2ED-163810E4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534D7-7CA0-444A-A80B-E362279D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ABCA-0C40-8040-AF53-A4A1625B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130FE-283C-5041-A07E-8D8C11A3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A7F14-28C8-BE48-B0A4-1C23B6DB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D75AB-5AAB-FC48-9F7F-71023FD5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3DAAA-C2F7-674C-9764-016A27BC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184C-4D69-8249-AC3A-4765E965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10EF-FB88-7947-B3B3-99112DA5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35F4-7F2E-7B48-B9E2-135BDF7B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D9E9-89DF-7542-A652-DDC010F5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7829-65A6-044E-93FF-302408267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D2FF-669C-8A4F-92DF-52BDD3A0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F1A12-8C63-6A47-AD8A-86FC753D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645FB-317A-5344-BAF8-134E909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01CF-784F-154F-9477-41352A17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17F4E-59BD-124D-9557-23FFFD6E9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8AE04-9F7E-A140-AD97-A0984B5DE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C867-7ABB-A945-87BA-DC40FA27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D364B-7E09-5648-8B69-63F06A9F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9E3CC-C30D-B945-B33D-A51A2E7B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0072E-DC22-4845-A4EB-5241A2F7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973B8-7E7C-514E-AD32-283BBFA2C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49EF-44BD-0440-9339-24DF4C83C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1669-4742-B547-9E08-8918E10B09D8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EDF4-FC87-BB46-B91F-02DA80DE9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A0B0-E884-3A4A-9A9D-FE78224A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DF715-BBB8-274D-9D97-F3FAEB42C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1846-D5B4-7148-830A-2E05BDD0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17"/>
            <a:ext cx="12192000" cy="629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933EA09-4862-3B48-B692-9D6E47C38186}"/>
              </a:ext>
            </a:extLst>
          </p:cNvPr>
          <p:cNvSpPr/>
          <p:nvPr/>
        </p:nvSpPr>
        <p:spPr>
          <a:xfrm>
            <a:off x="5370897" y="1809549"/>
            <a:ext cx="1742172" cy="904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719E2-5309-CA4E-A114-167BA1F9E076}"/>
              </a:ext>
            </a:extLst>
          </p:cNvPr>
          <p:cNvSpPr txBox="1"/>
          <p:nvPr/>
        </p:nvSpPr>
        <p:spPr>
          <a:xfrm>
            <a:off x="5592278" y="1058779"/>
            <a:ext cx="51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2628 albums here, but when I click on Albums from left-hand menu, it shows 1717 albums.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F7E355-791E-B142-85B7-2A2D0792609F}"/>
              </a:ext>
            </a:extLst>
          </p:cNvPr>
          <p:cNvCxnSpPr>
            <a:cxnSpLocks/>
          </p:cNvCxnSpPr>
          <p:nvPr/>
        </p:nvCxnSpPr>
        <p:spPr>
          <a:xfrm flipH="1">
            <a:off x="5505652" y="3426594"/>
            <a:ext cx="317632" cy="1347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70AA37-7E5E-1149-9864-1A83D8D11EB5}"/>
              </a:ext>
            </a:extLst>
          </p:cNvPr>
          <p:cNvSpPr txBox="1"/>
          <p:nvPr/>
        </p:nvSpPr>
        <p:spPr>
          <a:xfrm>
            <a:off x="5823284" y="3201582"/>
            <a:ext cx="51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 albums shown here as recently added are not my most recently added. These were added many months ago. </a:t>
            </a:r>
          </a:p>
        </p:txBody>
      </p:sp>
    </p:spTree>
    <p:extLst>
      <p:ext uri="{BB962C8B-B14F-4D97-AF65-F5344CB8AC3E}">
        <p14:creationId xmlns:p14="http://schemas.microsoft.com/office/powerpoint/2010/main" val="209174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DB7BE-B5CF-2F4A-B8E7-9B70D053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13"/>
            <a:ext cx="12192000" cy="64763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1006EA1-67B0-084C-B0FD-937349165A9D}"/>
              </a:ext>
            </a:extLst>
          </p:cNvPr>
          <p:cNvSpPr/>
          <p:nvPr/>
        </p:nvSpPr>
        <p:spPr>
          <a:xfrm>
            <a:off x="2685448" y="1973179"/>
            <a:ext cx="1135782" cy="5898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D01ED-616E-CC44-B4ED-30652F571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039"/>
            <a:ext cx="12192000" cy="5601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F08D42-CC71-3F40-B0F1-8B4C3386BAE1}"/>
              </a:ext>
            </a:extLst>
          </p:cNvPr>
          <p:cNvSpPr txBox="1"/>
          <p:nvPr/>
        </p:nvSpPr>
        <p:spPr>
          <a:xfrm>
            <a:off x="5476664" y="166374"/>
            <a:ext cx="514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one of the albums I added most recently. What does it not show up in Recently Added or viewable in my Albums view?</a:t>
            </a:r>
          </a:p>
        </p:txBody>
      </p:sp>
    </p:spTree>
    <p:extLst>
      <p:ext uri="{BB962C8B-B14F-4D97-AF65-F5344CB8AC3E}">
        <p14:creationId xmlns:p14="http://schemas.microsoft.com/office/powerpoint/2010/main" val="25882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 Lang</dc:creator>
  <cp:lastModifiedBy>Brice Lang</cp:lastModifiedBy>
  <cp:revision>1</cp:revision>
  <dcterms:created xsi:type="dcterms:W3CDTF">2026-03-20T22:50:51Z</dcterms:created>
  <dcterms:modified xsi:type="dcterms:W3CDTF">2026-03-20T22:59:27Z</dcterms:modified>
</cp:coreProperties>
</file>