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9" r:id="rId10"/>
    <p:sldId id="270" r:id="rId11"/>
    <p:sldId id="264" r:id="rId12"/>
    <p:sldId id="263" r:id="rId13"/>
    <p:sldId id="271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249"/>
    <a:srgbClr val="EC546D"/>
    <a:srgbClr val="F6E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E4B2F9-A2D9-44EC-A06D-DDB9758B56B7}" v="425" dt="2021-09-16T18:49:44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Ben Bouazza" userId="8d88f8848b7668e7" providerId="LiveId" clId="{F4E4B2F9-A2D9-44EC-A06D-DDB9758B56B7}"/>
    <pc:docChg chg="undo custSel addSld modSld modMainMaster">
      <pc:chgData name="Sarah Ben Bouazza" userId="8d88f8848b7668e7" providerId="LiveId" clId="{F4E4B2F9-A2D9-44EC-A06D-DDB9758B56B7}" dt="2021-09-16T18:49:44.270" v="1314"/>
      <pc:docMkLst>
        <pc:docMk/>
      </pc:docMkLst>
      <pc:sldChg chg="addSp delSp modSp mod modTransition setBg modAnim setClrOvrMap">
        <pc:chgData name="Sarah Ben Bouazza" userId="8d88f8848b7668e7" providerId="LiveId" clId="{F4E4B2F9-A2D9-44EC-A06D-DDB9758B56B7}" dt="2021-09-16T15:54:20.598" v="1221" actId="1076"/>
        <pc:sldMkLst>
          <pc:docMk/>
          <pc:sldMk cId="1099614094" sldId="257"/>
        </pc:sldMkLst>
        <pc:spChg chg="mod">
          <ac:chgData name="Sarah Ben Bouazza" userId="8d88f8848b7668e7" providerId="LiveId" clId="{F4E4B2F9-A2D9-44EC-A06D-DDB9758B56B7}" dt="2021-09-16T14:23:58.365" v="95" actId="113"/>
          <ac:spMkLst>
            <pc:docMk/>
            <pc:sldMk cId="1099614094" sldId="257"/>
            <ac:spMk id="2" creationId="{FDE9D2B4-3370-4EAF-8915-8BEC1993B7B9}"/>
          </ac:spMkLst>
        </pc:spChg>
        <pc:spChg chg="mod">
          <ac:chgData name="Sarah Ben Bouazza" userId="8d88f8848b7668e7" providerId="LiveId" clId="{F4E4B2F9-A2D9-44EC-A06D-DDB9758B56B7}" dt="2021-09-16T14:24:24.031" v="97" actId="2711"/>
          <ac:spMkLst>
            <pc:docMk/>
            <pc:sldMk cId="1099614094" sldId="257"/>
            <ac:spMk id="3" creationId="{1D6A2C70-45D1-48CB-B88A-9DF972ADE74C}"/>
          </ac:spMkLst>
        </pc:spChg>
        <pc:spChg chg="add del">
          <ac:chgData name="Sarah Ben Bouazza" userId="8d88f8848b7668e7" providerId="LiveId" clId="{F4E4B2F9-A2D9-44EC-A06D-DDB9758B56B7}" dt="2021-09-16T14:09:50.298" v="4" actId="26606"/>
          <ac:spMkLst>
            <pc:docMk/>
            <pc:sldMk cId="1099614094" sldId="257"/>
            <ac:spMk id="10" creationId="{BE7270DF-375F-4ECC-989A-D033E481AE27}"/>
          </ac:spMkLst>
        </pc:spChg>
        <pc:spChg chg="add del">
          <ac:chgData name="Sarah Ben Bouazza" userId="8d88f8848b7668e7" providerId="LiveId" clId="{F4E4B2F9-A2D9-44EC-A06D-DDB9758B56B7}" dt="2021-09-16T14:09:51.947" v="6" actId="26606"/>
          <ac:spMkLst>
            <pc:docMk/>
            <pc:sldMk cId="1099614094" sldId="257"/>
            <ac:spMk id="12" creationId="{8FB4235C-4505-46C7-AD8F-8769A1972FC1}"/>
          </ac:spMkLst>
        </pc:spChg>
        <pc:spChg chg="add del">
          <ac:chgData name="Sarah Ben Bouazza" userId="8d88f8848b7668e7" providerId="LiveId" clId="{F4E4B2F9-A2D9-44EC-A06D-DDB9758B56B7}" dt="2021-09-16T14:09:51.947" v="6" actId="26606"/>
          <ac:spMkLst>
            <pc:docMk/>
            <pc:sldMk cId="1099614094" sldId="257"/>
            <ac:spMk id="13" creationId="{E192707B-B929-41A7-9B41-E959A1C689E4}"/>
          </ac:spMkLst>
        </pc:spChg>
        <pc:spChg chg="add del">
          <ac:chgData name="Sarah Ben Bouazza" userId="8d88f8848b7668e7" providerId="LiveId" clId="{F4E4B2F9-A2D9-44EC-A06D-DDB9758B56B7}" dt="2021-09-16T14:10:05.587" v="8" actId="26606"/>
          <ac:spMkLst>
            <pc:docMk/>
            <pc:sldMk cId="1099614094" sldId="257"/>
            <ac:spMk id="15" creationId="{891D1FF4-7F97-4936-9A4C-9FB71D8FB4F4}"/>
          </ac:spMkLst>
        </pc:spChg>
        <pc:spChg chg="add mod">
          <ac:chgData name="Sarah Ben Bouazza" userId="8d88f8848b7668e7" providerId="LiveId" clId="{F4E4B2F9-A2D9-44EC-A06D-DDB9758B56B7}" dt="2021-09-16T14:24:34.029" v="98" actId="1076"/>
          <ac:spMkLst>
            <pc:docMk/>
            <pc:sldMk cId="1099614094" sldId="257"/>
            <ac:spMk id="16" creationId="{80232175-7B0C-4ADE-B8E7-4FDBA20EA2C3}"/>
          </ac:spMkLst>
        </pc:spChg>
        <pc:spChg chg="add del">
          <ac:chgData name="Sarah Ben Bouazza" userId="8d88f8848b7668e7" providerId="LiveId" clId="{F4E4B2F9-A2D9-44EC-A06D-DDB9758B56B7}" dt="2021-09-16T14:10:43.582" v="15" actId="26606"/>
          <ac:spMkLst>
            <pc:docMk/>
            <pc:sldMk cId="1099614094" sldId="257"/>
            <ac:spMk id="17" creationId="{BE7270DF-375F-4ECC-989A-D033E481AE27}"/>
          </ac:spMkLst>
        </pc:spChg>
        <pc:spChg chg="add del">
          <ac:chgData name="Sarah Ben Bouazza" userId="8d88f8848b7668e7" providerId="LiveId" clId="{F4E4B2F9-A2D9-44EC-A06D-DDB9758B56B7}" dt="2021-09-16T14:10:43.574" v="14" actId="26606"/>
          <ac:spMkLst>
            <pc:docMk/>
            <pc:sldMk cId="1099614094" sldId="257"/>
            <ac:spMk id="22" creationId="{43047B46-4F2F-4746-8B82-B30EAAAE033A}"/>
          </ac:spMkLst>
        </pc:spChg>
        <pc:spChg chg="add del">
          <ac:chgData name="Sarah Ben Bouazza" userId="8d88f8848b7668e7" providerId="LiveId" clId="{F4E4B2F9-A2D9-44EC-A06D-DDB9758B56B7}" dt="2021-09-16T14:10:43.574" v="14" actId="26606"/>
          <ac:spMkLst>
            <pc:docMk/>
            <pc:sldMk cId="1099614094" sldId="257"/>
            <ac:spMk id="24" creationId="{A54E8A8E-D194-4D55-92A3-6B0799722E66}"/>
          </ac:spMkLst>
        </pc:spChg>
        <pc:spChg chg="add">
          <ac:chgData name="Sarah Ben Bouazza" userId="8d88f8848b7668e7" providerId="LiveId" clId="{F4E4B2F9-A2D9-44EC-A06D-DDB9758B56B7}" dt="2021-09-16T14:10:43.582" v="15" actId="26606"/>
          <ac:spMkLst>
            <pc:docMk/>
            <pc:sldMk cId="1099614094" sldId="257"/>
            <ac:spMk id="26" creationId="{891D1FF4-7F97-4936-9A4C-9FB71D8FB4F4}"/>
          </ac:spMkLst>
        </pc:spChg>
        <pc:picChg chg="add mod ord modCrop">
          <ac:chgData name="Sarah Ben Bouazza" userId="8d88f8848b7668e7" providerId="LiveId" clId="{F4E4B2F9-A2D9-44EC-A06D-DDB9758B56B7}" dt="2021-09-16T15:54:20.598" v="1221" actId="1076"/>
          <ac:picMkLst>
            <pc:docMk/>
            <pc:sldMk cId="1099614094" sldId="257"/>
            <ac:picMk id="5" creationId="{28301414-AA4F-4ED2-85B3-89B74010DD76}"/>
          </ac:picMkLst>
        </pc:picChg>
        <pc:picChg chg="add del">
          <ac:chgData name="Sarah Ben Bouazza" userId="8d88f8848b7668e7" providerId="LiveId" clId="{F4E4B2F9-A2D9-44EC-A06D-DDB9758B56B7}" dt="2021-09-16T14:19:51.638" v="66" actId="478"/>
          <ac:picMkLst>
            <pc:docMk/>
            <pc:sldMk cId="1099614094" sldId="257"/>
            <ac:picMk id="7" creationId="{38DE350C-D633-4FCF-9FE2-47FB61D156FC}"/>
          </ac:picMkLst>
        </pc:picChg>
      </pc:sldChg>
      <pc:sldChg chg="addSp delSp modSp mod modTransition setBg modAnim setClrOvrMap">
        <pc:chgData name="Sarah Ben Bouazza" userId="8d88f8848b7668e7" providerId="LiveId" clId="{F4E4B2F9-A2D9-44EC-A06D-DDB9758B56B7}" dt="2021-09-16T18:39:19.955" v="1254" actId="207"/>
        <pc:sldMkLst>
          <pc:docMk/>
          <pc:sldMk cId="1769065834" sldId="258"/>
        </pc:sldMkLst>
        <pc:spChg chg="mod">
          <ac:chgData name="Sarah Ben Bouazza" userId="8d88f8848b7668e7" providerId="LiveId" clId="{F4E4B2F9-A2D9-44EC-A06D-DDB9758B56B7}" dt="2021-09-16T14:41:33.581" v="392" actId="113"/>
          <ac:spMkLst>
            <pc:docMk/>
            <pc:sldMk cId="1769065834" sldId="258"/>
            <ac:spMk id="2" creationId="{867D6558-5E84-4873-A982-30562C3A4C04}"/>
          </ac:spMkLst>
        </pc:spChg>
        <pc:spChg chg="mod">
          <ac:chgData name="Sarah Ben Bouazza" userId="8d88f8848b7668e7" providerId="LiveId" clId="{F4E4B2F9-A2D9-44EC-A06D-DDB9758B56B7}" dt="2021-09-16T18:39:19.955" v="1254" actId="207"/>
          <ac:spMkLst>
            <pc:docMk/>
            <pc:sldMk cId="1769065834" sldId="258"/>
            <ac:spMk id="3" creationId="{A3CA87FD-7E93-4EF8-BA12-ACF1E646CCEA}"/>
          </ac:spMkLst>
        </pc:spChg>
        <pc:spChg chg="add del">
          <ac:chgData name="Sarah Ben Bouazza" userId="8d88f8848b7668e7" providerId="LiveId" clId="{F4E4B2F9-A2D9-44EC-A06D-DDB9758B56B7}" dt="2021-09-16T14:19:58.529" v="68" actId="26606"/>
          <ac:spMkLst>
            <pc:docMk/>
            <pc:sldMk cId="1769065834" sldId="258"/>
            <ac:spMk id="7" creationId="{891D1FF4-7F97-4936-9A4C-9FB71D8FB4F4}"/>
          </ac:spMkLst>
        </pc:spChg>
        <pc:spChg chg="add del">
          <ac:chgData name="Sarah Ben Bouazza" userId="8d88f8848b7668e7" providerId="LiveId" clId="{F4E4B2F9-A2D9-44EC-A06D-DDB9758B56B7}" dt="2021-09-16T14:12:11.642" v="18" actId="26606"/>
          <ac:spMkLst>
            <pc:docMk/>
            <pc:sldMk cId="1769065834" sldId="258"/>
            <ac:spMk id="10" creationId="{E192707B-B929-41A7-9B41-E959A1C689E4}"/>
          </ac:spMkLst>
        </pc:spChg>
        <pc:spChg chg="add del">
          <ac:chgData name="Sarah Ben Bouazza" userId="8d88f8848b7668e7" providerId="LiveId" clId="{F4E4B2F9-A2D9-44EC-A06D-DDB9758B56B7}" dt="2021-09-16T14:12:11.642" v="18" actId="26606"/>
          <ac:spMkLst>
            <pc:docMk/>
            <pc:sldMk cId="1769065834" sldId="258"/>
            <ac:spMk id="12" creationId="{8FB4235C-4505-46C7-AD8F-8769A1972FC1}"/>
          </ac:spMkLst>
        </pc:spChg>
        <pc:picChg chg="add del mod ord">
          <ac:chgData name="Sarah Ben Bouazza" userId="8d88f8848b7668e7" providerId="LiveId" clId="{F4E4B2F9-A2D9-44EC-A06D-DDB9758B56B7}" dt="2021-09-16T14:20:04.764" v="70" actId="478"/>
          <ac:picMkLst>
            <pc:docMk/>
            <pc:sldMk cId="1769065834" sldId="258"/>
            <ac:picMk id="5" creationId="{5BEADBA6-62F2-4C2C-AE22-5C62E0DACB3A}"/>
          </ac:picMkLst>
        </pc:picChg>
        <pc:picChg chg="add mod modCrop">
          <ac:chgData name="Sarah Ben Bouazza" userId="8d88f8848b7668e7" providerId="LiveId" clId="{F4E4B2F9-A2D9-44EC-A06D-DDB9758B56B7}" dt="2021-09-16T14:47:37.789" v="425" actId="14100"/>
          <ac:picMkLst>
            <pc:docMk/>
            <pc:sldMk cId="1769065834" sldId="258"/>
            <ac:picMk id="8" creationId="{78015B8F-9C21-4723-8D5A-52DBCEFA799B}"/>
          </ac:picMkLst>
        </pc:picChg>
        <pc:picChg chg="add mod modCrop">
          <ac:chgData name="Sarah Ben Bouazza" userId="8d88f8848b7668e7" providerId="LiveId" clId="{F4E4B2F9-A2D9-44EC-A06D-DDB9758B56B7}" dt="2021-09-16T14:59:06.518" v="757" actId="14100"/>
          <ac:picMkLst>
            <pc:docMk/>
            <pc:sldMk cId="1769065834" sldId="258"/>
            <ac:picMk id="11" creationId="{5F13142E-D794-43E3-85B3-A58E539A3380}"/>
          </ac:picMkLst>
        </pc:picChg>
      </pc:sldChg>
      <pc:sldChg chg="addSp delSp modSp mod modTransition modAnim">
        <pc:chgData name="Sarah Ben Bouazza" userId="8d88f8848b7668e7" providerId="LiveId" clId="{F4E4B2F9-A2D9-44EC-A06D-DDB9758B56B7}" dt="2021-09-16T18:41:41.875" v="1258"/>
        <pc:sldMkLst>
          <pc:docMk/>
          <pc:sldMk cId="379682219" sldId="259"/>
        </pc:sldMkLst>
        <pc:spChg chg="mod">
          <ac:chgData name="Sarah Ben Bouazza" userId="8d88f8848b7668e7" providerId="LiveId" clId="{F4E4B2F9-A2D9-44EC-A06D-DDB9758B56B7}" dt="2021-09-16T14:49:24.826" v="438" actId="2711"/>
          <ac:spMkLst>
            <pc:docMk/>
            <pc:sldMk cId="379682219" sldId="259"/>
            <ac:spMk id="2" creationId="{9987C22D-14B6-48D2-977D-6C544DB34DB6}"/>
          </ac:spMkLst>
        </pc:spChg>
        <pc:spChg chg="mod">
          <ac:chgData name="Sarah Ben Bouazza" userId="8d88f8848b7668e7" providerId="LiveId" clId="{F4E4B2F9-A2D9-44EC-A06D-DDB9758B56B7}" dt="2021-09-16T15:29:50.177" v="992" actId="1076"/>
          <ac:spMkLst>
            <pc:docMk/>
            <pc:sldMk cId="379682219" sldId="259"/>
            <ac:spMk id="3" creationId="{59C56178-91F6-45BA-A9D0-6D07D5F34BC5}"/>
          </ac:spMkLst>
        </pc:spChg>
        <pc:spChg chg="add mod">
          <ac:chgData name="Sarah Ben Bouazza" userId="8d88f8848b7668e7" providerId="LiveId" clId="{F4E4B2F9-A2D9-44EC-A06D-DDB9758B56B7}" dt="2021-09-16T15:29:31.603" v="987" actId="20577"/>
          <ac:spMkLst>
            <pc:docMk/>
            <pc:sldMk cId="379682219" sldId="259"/>
            <ac:spMk id="4" creationId="{4DEE96A2-A3E7-4C83-B877-7367B5239485}"/>
          </ac:spMkLst>
        </pc:spChg>
        <pc:spChg chg="add del mod ord">
          <ac:chgData name="Sarah Ben Bouazza" userId="8d88f8848b7668e7" providerId="LiveId" clId="{F4E4B2F9-A2D9-44EC-A06D-DDB9758B56B7}" dt="2021-09-16T15:29:35.478" v="988" actId="478"/>
          <ac:spMkLst>
            <pc:docMk/>
            <pc:sldMk cId="379682219" sldId="259"/>
            <ac:spMk id="5" creationId="{EC76C2CB-648B-4275-A9EE-3864696F40DA}"/>
          </ac:spMkLst>
        </pc:spChg>
        <pc:spChg chg="add del mod">
          <ac:chgData name="Sarah Ben Bouazza" userId="8d88f8848b7668e7" providerId="LiveId" clId="{F4E4B2F9-A2D9-44EC-A06D-DDB9758B56B7}" dt="2021-09-16T15:27:10.425" v="955"/>
          <ac:spMkLst>
            <pc:docMk/>
            <pc:sldMk cId="379682219" sldId="259"/>
            <ac:spMk id="6" creationId="{5631A897-1FD2-4A66-9296-99C2B5205122}"/>
          </ac:spMkLst>
        </pc:spChg>
        <pc:spChg chg="add del mod ord">
          <ac:chgData name="Sarah Ben Bouazza" userId="8d88f8848b7668e7" providerId="LiveId" clId="{F4E4B2F9-A2D9-44EC-A06D-DDB9758B56B7}" dt="2021-09-16T15:29:53.237" v="993" actId="478"/>
          <ac:spMkLst>
            <pc:docMk/>
            <pc:sldMk cId="379682219" sldId="259"/>
            <ac:spMk id="7" creationId="{B0CC3851-5174-4EC6-94E3-2B5AC8421F61}"/>
          </ac:spMkLst>
        </pc:spChg>
      </pc:sldChg>
      <pc:sldChg chg="modSp mod modTransition modAnim">
        <pc:chgData name="Sarah Ben Bouazza" userId="8d88f8848b7668e7" providerId="LiveId" clId="{F4E4B2F9-A2D9-44EC-A06D-DDB9758B56B7}" dt="2021-09-16T18:43:48.699" v="1264"/>
        <pc:sldMkLst>
          <pc:docMk/>
          <pc:sldMk cId="3441862856" sldId="260"/>
        </pc:sldMkLst>
        <pc:spChg chg="mod">
          <ac:chgData name="Sarah Ben Bouazza" userId="8d88f8848b7668e7" providerId="LiveId" clId="{F4E4B2F9-A2D9-44EC-A06D-DDB9758B56B7}" dt="2021-09-16T14:49:40.095" v="443" actId="2711"/>
          <ac:spMkLst>
            <pc:docMk/>
            <pc:sldMk cId="3441862856" sldId="260"/>
            <ac:spMk id="2" creationId="{8E653356-5B34-4540-9B76-11F667188218}"/>
          </ac:spMkLst>
        </pc:spChg>
        <pc:spChg chg="mod">
          <ac:chgData name="Sarah Ben Bouazza" userId="8d88f8848b7668e7" providerId="LiveId" clId="{F4E4B2F9-A2D9-44EC-A06D-DDB9758B56B7}" dt="2021-09-16T15:31:02.036" v="1003" actId="207"/>
          <ac:spMkLst>
            <pc:docMk/>
            <pc:sldMk cId="3441862856" sldId="260"/>
            <ac:spMk id="3" creationId="{E59C8903-B62B-4BA9-B2F1-FA114FBE22F9}"/>
          </ac:spMkLst>
        </pc:spChg>
      </pc:sldChg>
      <pc:sldChg chg="addSp delSp modSp mod modTransition modAnim">
        <pc:chgData name="Sarah Ben Bouazza" userId="8d88f8848b7668e7" providerId="LiveId" clId="{F4E4B2F9-A2D9-44EC-A06D-DDB9758B56B7}" dt="2021-09-16T18:49:44.270" v="1314"/>
        <pc:sldMkLst>
          <pc:docMk/>
          <pc:sldMk cId="3010317644" sldId="261"/>
        </pc:sldMkLst>
        <pc:spChg chg="mod">
          <ac:chgData name="Sarah Ben Bouazza" userId="8d88f8848b7668e7" providerId="LiveId" clId="{F4E4B2F9-A2D9-44EC-A06D-DDB9758B56B7}" dt="2021-09-16T14:50:01.069" v="452" actId="207"/>
          <ac:spMkLst>
            <pc:docMk/>
            <pc:sldMk cId="3010317644" sldId="261"/>
            <ac:spMk id="2" creationId="{908D048F-8ED4-4C39-941D-1A4E68486CDC}"/>
          </ac:spMkLst>
        </pc:spChg>
        <pc:spChg chg="mod">
          <ac:chgData name="Sarah Ben Bouazza" userId="8d88f8848b7668e7" providerId="LiveId" clId="{F4E4B2F9-A2D9-44EC-A06D-DDB9758B56B7}" dt="2021-09-16T15:32:10.912" v="1011" actId="14100"/>
          <ac:spMkLst>
            <pc:docMk/>
            <pc:sldMk cId="3010317644" sldId="261"/>
            <ac:spMk id="3" creationId="{E439587F-8EEC-4EC6-9D52-CBFD89FDD4C3}"/>
          </ac:spMkLst>
        </pc:spChg>
        <pc:spChg chg="add mod">
          <ac:chgData name="Sarah Ben Bouazza" userId="8d88f8848b7668e7" providerId="LiveId" clId="{F4E4B2F9-A2D9-44EC-A06D-DDB9758B56B7}" dt="2021-09-16T15:33:53.844" v="1051" actId="113"/>
          <ac:spMkLst>
            <pc:docMk/>
            <pc:sldMk cId="3010317644" sldId="261"/>
            <ac:spMk id="5" creationId="{C1659A26-48F3-4617-8F24-408C3D1AEC33}"/>
          </ac:spMkLst>
        </pc:spChg>
        <pc:spChg chg="add del mod">
          <ac:chgData name="Sarah Ben Bouazza" userId="8d88f8848b7668e7" providerId="LiveId" clId="{F4E4B2F9-A2D9-44EC-A06D-DDB9758B56B7}" dt="2021-09-16T15:35:11.930" v="1055"/>
          <ac:spMkLst>
            <pc:docMk/>
            <pc:sldMk cId="3010317644" sldId="261"/>
            <ac:spMk id="6" creationId="{C990E4A1-42E2-4D1D-8005-C2AA362FEA1F}"/>
          </ac:spMkLst>
        </pc:spChg>
        <pc:spChg chg="add mod ord">
          <ac:chgData name="Sarah Ben Bouazza" userId="8d88f8848b7668e7" providerId="LiveId" clId="{F4E4B2F9-A2D9-44EC-A06D-DDB9758B56B7}" dt="2021-09-16T15:33:56.844" v="1052" actId="14100"/>
          <ac:spMkLst>
            <pc:docMk/>
            <pc:sldMk cId="3010317644" sldId="261"/>
            <ac:spMk id="7" creationId="{504E01A4-C5E4-41D7-8FEE-2926B2402643}"/>
          </ac:spMkLst>
        </pc:spChg>
        <pc:picChg chg="add mod modCrop">
          <ac:chgData name="Sarah Ben Bouazza" userId="8d88f8848b7668e7" providerId="LiveId" clId="{F4E4B2F9-A2D9-44EC-A06D-DDB9758B56B7}" dt="2021-09-16T15:39:30.088" v="1086"/>
          <ac:picMkLst>
            <pc:docMk/>
            <pc:sldMk cId="3010317644" sldId="261"/>
            <ac:picMk id="9" creationId="{AFE3926D-1AD5-4ED3-85CF-1CAD679A5311}"/>
          </ac:picMkLst>
        </pc:picChg>
      </pc:sldChg>
      <pc:sldChg chg="addSp modSp mod modTransition modAnim">
        <pc:chgData name="Sarah Ben Bouazza" userId="8d88f8848b7668e7" providerId="LiveId" clId="{F4E4B2F9-A2D9-44EC-A06D-DDB9758B56B7}" dt="2021-09-16T15:40:48.833" v="1097" actId="1076"/>
        <pc:sldMkLst>
          <pc:docMk/>
          <pc:sldMk cId="3533462914" sldId="262"/>
        </pc:sldMkLst>
        <pc:spChg chg="mod">
          <ac:chgData name="Sarah Ben Bouazza" userId="8d88f8848b7668e7" providerId="LiveId" clId="{F4E4B2F9-A2D9-44EC-A06D-DDB9758B56B7}" dt="2021-09-16T14:51:03.206" v="460" actId="122"/>
          <ac:spMkLst>
            <pc:docMk/>
            <pc:sldMk cId="3533462914" sldId="262"/>
            <ac:spMk id="2" creationId="{EEBAD1B9-7AE2-4307-91EA-5F1B562F6BDE}"/>
          </ac:spMkLst>
        </pc:spChg>
        <pc:spChg chg="mod">
          <ac:chgData name="Sarah Ben Bouazza" userId="8d88f8848b7668e7" providerId="LiveId" clId="{F4E4B2F9-A2D9-44EC-A06D-DDB9758B56B7}" dt="2021-09-16T15:38:04.518" v="1068" actId="2711"/>
          <ac:spMkLst>
            <pc:docMk/>
            <pc:sldMk cId="3533462914" sldId="262"/>
            <ac:spMk id="3" creationId="{47D12477-5BB8-43AC-B488-D18C034B686C}"/>
          </ac:spMkLst>
        </pc:spChg>
        <pc:picChg chg="add mod">
          <ac:chgData name="Sarah Ben Bouazza" userId="8d88f8848b7668e7" providerId="LiveId" clId="{F4E4B2F9-A2D9-44EC-A06D-DDB9758B56B7}" dt="2021-09-16T15:40:48.833" v="1097" actId="1076"/>
          <ac:picMkLst>
            <pc:docMk/>
            <pc:sldMk cId="3533462914" sldId="262"/>
            <ac:picMk id="5" creationId="{958BAE93-6F36-4C30-8A16-E4801495E7B6}"/>
          </ac:picMkLst>
        </pc:picChg>
        <pc:picChg chg="mod">
          <ac:chgData name="Sarah Ben Bouazza" userId="8d88f8848b7668e7" providerId="LiveId" clId="{F4E4B2F9-A2D9-44EC-A06D-DDB9758B56B7}" dt="2021-09-16T15:40:33.035" v="1095" actId="1076"/>
          <ac:picMkLst>
            <pc:docMk/>
            <pc:sldMk cId="3533462914" sldId="262"/>
            <ac:picMk id="1026" creationId="{B3AABC68-5A09-40DB-B816-F41BDE4EF8C3}"/>
          </ac:picMkLst>
        </pc:picChg>
        <pc:picChg chg="mod">
          <ac:chgData name="Sarah Ben Bouazza" userId="8d88f8848b7668e7" providerId="LiveId" clId="{F4E4B2F9-A2D9-44EC-A06D-DDB9758B56B7}" dt="2021-09-16T15:40:30.128" v="1094" actId="1076"/>
          <ac:picMkLst>
            <pc:docMk/>
            <pc:sldMk cId="3533462914" sldId="262"/>
            <ac:picMk id="1028" creationId="{33F6ABAA-1A69-4745-85AB-AC5EE75DAF8B}"/>
          </ac:picMkLst>
        </pc:picChg>
      </pc:sldChg>
      <pc:sldChg chg="modSp mod modTransition modAnim">
        <pc:chgData name="Sarah Ben Bouazza" userId="8d88f8848b7668e7" providerId="LiveId" clId="{F4E4B2F9-A2D9-44EC-A06D-DDB9758B56B7}" dt="2021-09-16T15:51:07.036" v="1182"/>
        <pc:sldMkLst>
          <pc:docMk/>
          <pc:sldMk cId="1254537766" sldId="263"/>
        </pc:sldMkLst>
        <pc:spChg chg="mod">
          <ac:chgData name="Sarah Ben Bouazza" userId="8d88f8848b7668e7" providerId="LiveId" clId="{F4E4B2F9-A2D9-44EC-A06D-DDB9758B56B7}" dt="2021-09-16T14:53:33.439" v="487" actId="207"/>
          <ac:spMkLst>
            <pc:docMk/>
            <pc:sldMk cId="1254537766" sldId="263"/>
            <ac:spMk id="2" creationId="{BD00F162-C020-4589-A6EE-E07DD964333D}"/>
          </ac:spMkLst>
        </pc:spChg>
        <pc:spChg chg="mod">
          <ac:chgData name="Sarah Ben Bouazza" userId="8d88f8848b7668e7" providerId="LiveId" clId="{F4E4B2F9-A2D9-44EC-A06D-DDB9758B56B7}" dt="2021-09-16T15:49:21.423" v="1168" actId="207"/>
          <ac:spMkLst>
            <pc:docMk/>
            <pc:sldMk cId="1254537766" sldId="263"/>
            <ac:spMk id="3" creationId="{2C8520B7-6CA0-4CEE-B98D-DA5A520D0AFF}"/>
          </ac:spMkLst>
        </pc:spChg>
      </pc:sldChg>
      <pc:sldChg chg="modSp mod modTransition modAnim">
        <pc:chgData name="Sarah Ben Bouazza" userId="8d88f8848b7668e7" providerId="LiveId" clId="{F4E4B2F9-A2D9-44EC-A06D-DDB9758B56B7}" dt="2021-09-16T15:48:48.930" v="1156"/>
        <pc:sldMkLst>
          <pc:docMk/>
          <pc:sldMk cId="1311145783" sldId="264"/>
        </pc:sldMkLst>
        <pc:spChg chg="mod">
          <ac:chgData name="Sarah Ben Bouazza" userId="8d88f8848b7668e7" providerId="LiveId" clId="{F4E4B2F9-A2D9-44EC-A06D-DDB9758B56B7}" dt="2021-09-16T14:52:00.494" v="478" actId="2711"/>
          <ac:spMkLst>
            <pc:docMk/>
            <pc:sldMk cId="1311145783" sldId="264"/>
            <ac:spMk id="2" creationId="{B4F3A71A-788C-450E-8BD9-AEE3428FB41E}"/>
          </ac:spMkLst>
        </pc:spChg>
        <pc:spChg chg="mod">
          <ac:chgData name="Sarah Ben Bouazza" userId="8d88f8848b7668e7" providerId="LiveId" clId="{F4E4B2F9-A2D9-44EC-A06D-DDB9758B56B7}" dt="2021-09-16T15:48:36.565" v="1155" actId="207"/>
          <ac:spMkLst>
            <pc:docMk/>
            <pc:sldMk cId="1311145783" sldId="264"/>
            <ac:spMk id="3" creationId="{A00AEBE3-C08A-449A-B601-09C99EC20F6D}"/>
          </ac:spMkLst>
        </pc:spChg>
      </pc:sldChg>
      <pc:sldChg chg="addSp delSp modSp mod modTransition modAnim">
        <pc:chgData name="Sarah Ben Bouazza" userId="8d88f8848b7668e7" providerId="LiveId" clId="{F4E4B2F9-A2D9-44EC-A06D-DDB9758B56B7}" dt="2021-09-16T18:45:59.811" v="1306" actId="20577"/>
        <pc:sldMkLst>
          <pc:docMk/>
          <pc:sldMk cId="4272783380" sldId="265"/>
        </pc:sldMkLst>
        <pc:spChg chg="del mod">
          <ac:chgData name="Sarah Ben Bouazza" userId="8d88f8848b7668e7" providerId="LiveId" clId="{F4E4B2F9-A2D9-44EC-A06D-DDB9758B56B7}" dt="2021-09-16T15:52:14.843" v="1192" actId="478"/>
          <ac:spMkLst>
            <pc:docMk/>
            <pc:sldMk cId="4272783380" sldId="265"/>
            <ac:spMk id="2" creationId="{969C8522-0C23-4714-9BAA-90286AD73563}"/>
          </ac:spMkLst>
        </pc:spChg>
        <pc:spChg chg="mod">
          <ac:chgData name="Sarah Ben Bouazza" userId="8d88f8848b7668e7" providerId="LiveId" clId="{F4E4B2F9-A2D9-44EC-A06D-DDB9758B56B7}" dt="2021-09-16T18:45:59.811" v="1306" actId="20577"/>
          <ac:spMkLst>
            <pc:docMk/>
            <pc:sldMk cId="4272783380" sldId="265"/>
            <ac:spMk id="3" creationId="{34A3FB6B-35FD-489C-9322-26CD5288E169}"/>
          </ac:spMkLst>
        </pc:spChg>
        <pc:spChg chg="add del mod">
          <ac:chgData name="Sarah Ben Bouazza" userId="8d88f8848b7668e7" providerId="LiveId" clId="{F4E4B2F9-A2D9-44EC-A06D-DDB9758B56B7}" dt="2021-09-16T15:53:33.525" v="1208"/>
          <ac:spMkLst>
            <pc:docMk/>
            <pc:sldMk cId="4272783380" sldId="265"/>
            <ac:spMk id="4" creationId="{874EC1F3-8717-47C2-80CF-68DE7D3C1F6B}"/>
          </ac:spMkLst>
        </pc:spChg>
        <pc:spChg chg="add del mod">
          <ac:chgData name="Sarah Ben Bouazza" userId="8d88f8848b7668e7" providerId="LiveId" clId="{F4E4B2F9-A2D9-44EC-A06D-DDB9758B56B7}" dt="2021-09-16T15:53:59.944" v="1218" actId="478"/>
          <ac:spMkLst>
            <pc:docMk/>
            <pc:sldMk cId="4272783380" sldId="265"/>
            <ac:spMk id="5" creationId="{5BEE7790-14FF-408D-B45C-C19913CB7236}"/>
          </ac:spMkLst>
        </pc:spChg>
        <pc:picChg chg="add mod">
          <ac:chgData name="Sarah Ben Bouazza" userId="8d88f8848b7668e7" providerId="LiveId" clId="{F4E4B2F9-A2D9-44EC-A06D-DDB9758B56B7}" dt="2021-09-16T15:55:04.194" v="1233" actId="1076"/>
          <ac:picMkLst>
            <pc:docMk/>
            <pc:sldMk cId="4272783380" sldId="265"/>
            <ac:picMk id="6" creationId="{70070924-FBCB-44E0-8D6E-6F1162304FA2}"/>
          </ac:picMkLst>
        </pc:picChg>
        <pc:picChg chg="add mod">
          <ac:chgData name="Sarah Ben Bouazza" userId="8d88f8848b7668e7" providerId="LiveId" clId="{F4E4B2F9-A2D9-44EC-A06D-DDB9758B56B7}" dt="2021-09-16T15:55:31.581" v="1243" actId="14100"/>
          <ac:picMkLst>
            <pc:docMk/>
            <pc:sldMk cId="4272783380" sldId="265"/>
            <ac:picMk id="7" creationId="{30CF67A3-70C1-4690-A237-4372D9EB9ED4}"/>
          </ac:picMkLst>
        </pc:picChg>
        <pc:picChg chg="add mod">
          <ac:chgData name="Sarah Ben Bouazza" userId="8d88f8848b7668e7" providerId="LiveId" clId="{F4E4B2F9-A2D9-44EC-A06D-DDB9758B56B7}" dt="2021-09-16T15:55:39.037" v="1245" actId="14100"/>
          <ac:picMkLst>
            <pc:docMk/>
            <pc:sldMk cId="4272783380" sldId="265"/>
            <ac:picMk id="8" creationId="{14C1F142-C10E-4231-8898-465374CF09AF}"/>
          </ac:picMkLst>
        </pc:picChg>
      </pc:sldChg>
      <pc:sldChg chg="addSp delSp modSp mod modTransition modAnim">
        <pc:chgData name="Sarah Ben Bouazza" userId="8d88f8848b7668e7" providerId="LiveId" clId="{F4E4B2F9-A2D9-44EC-A06D-DDB9758B56B7}" dt="2021-09-16T18:46:22.085" v="1308"/>
        <pc:sldMkLst>
          <pc:docMk/>
          <pc:sldMk cId="3380616597" sldId="267"/>
        </pc:sldMkLst>
        <pc:spChg chg="del mod">
          <ac:chgData name="Sarah Ben Bouazza" userId="8d88f8848b7668e7" providerId="LiveId" clId="{F4E4B2F9-A2D9-44EC-A06D-DDB9758B56B7}" dt="2021-09-16T14:30:11.722" v="323" actId="478"/>
          <ac:spMkLst>
            <pc:docMk/>
            <pc:sldMk cId="3380616597" sldId="267"/>
            <ac:spMk id="2" creationId="{8DD5F34E-9E40-4DD7-8787-768AE9688061}"/>
          </ac:spMkLst>
        </pc:spChg>
        <pc:spChg chg="add del mod">
          <ac:chgData name="Sarah Ben Bouazza" userId="8d88f8848b7668e7" providerId="LiveId" clId="{F4E4B2F9-A2D9-44EC-A06D-DDB9758B56B7}" dt="2021-09-16T14:30:11.738" v="325"/>
          <ac:spMkLst>
            <pc:docMk/>
            <pc:sldMk cId="3380616597" sldId="267"/>
            <ac:spMk id="3" creationId="{C7F17670-D225-4B36-B131-8CCA72EADBF9}"/>
          </ac:spMkLst>
        </pc:spChg>
        <pc:spChg chg="add mod">
          <ac:chgData name="Sarah Ben Bouazza" userId="8d88f8848b7668e7" providerId="LiveId" clId="{F4E4B2F9-A2D9-44EC-A06D-DDB9758B56B7}" dt="2021-09-16T14:30:17.206" v="326" actId="1076"/>
          <ac:spMkLst>
            <pc:docMk/>
            <pc:sldMk cId="3380616597" sldId="267"/>
            <ac:spMk id="4" creationId="{0B9E6C1E-F98A-4954-8F51-F67C634EF206}"/>
          </ac:spMkLst>
        </pc:spChg>
        <pc:picChg chg="mod ord">
          <ac:chgData name="Sarah Ben Bouazza" userId="8d88f8848b7668e7" providerId="LiveId" clId="{F4E4B2F9-A2D9-44EC-A06D-DDB9758B56B7}" dt="2021-09-16T14:27:25.986" v="277" actId="171"/>
          <ac:picMkLst>
            <pc:docMk/>
            <pc:sldMk cId="3380616597" sldId="267"/>
            <ac:picMk id="5" creationId="{8C3293CD-36F6-4C49-A4D8-A3D708B81EDA}"/>
          </ac:picMkLst>
        </pc:picChg>
      </pc:sldChg>
      <pc:sldChg chg="addSp delSp modSp mod modTransition modAnim">
        <pc:chgData name="Sarah Ben Bouazza" userId="8d88f8848b7668e7" providerId="LiveId" clId="{F4E4B2F9-A2D9-44EC-A06D-DDB9758B56B7}" dt="2021-09-16T15:58:27.590" v="1247" actId="14100"/>
        <pc:sldMkLst>
          <pc:docMk/>
          <pc:sldMk cId="1458676841" sldId="268"/>
        </pc:sldMkLst>
        <pc:spChg chg="mod">
          <ac:chgData name="Sarah Ben Bouazza" userId="8d88f8848b7668e7" providerId="LiveId" clId="{F4E4B2F9-A2D9-44EC-A06D-DDB9758B56B7}" dt="2021-09-16T15:13:21.113" v="824" actId="1076"/>
          <ac:spMkLst>
            <pc:docMk/>
            <pc:sldMk cId="1458676841" sldId="268"/>
            <ac:spMk id="2" creationId="{79BE0566-EB51-49A8-B8EE-376CC6EBEBBA}"/>
          </ac:spMkLst>
        </pc:spChg>
        <pc:spChg chg="mod">
          <ac:chgData name="Sarah Ben Bouazza" userId="8d88f8848b7668e7" providerId="LiveId" clId="{F4E4B2F9-A2D9-44EC-A06D-DDB9758B56B7}" dt="2021-09-16T15:58:27.590" v="1247" actId="14100"/>
          <ac:spMkLst>
            <pc:docMk/>
            <pc:sldMk cId="1458676841" sldId="268"/>
            <ac:spMk id="3" creationId="{9A39A632-1C9B-48B5-B5FB-27DCB778120F}"/>
          </ac:spMkLst>
        </pc:spChg>
        <pc:picChg chg="add del mod ord modCrop">
          <ac:chgData name="Sarah Ben Bouazza" userId="8d88f8848b7668e7" providerId="LiveId" clId="{F4E4B2F9-A2D9-44EC-A06D-DDB9758B56B7}" dt="2021-09-16T15:15:45.403" v="836" actId="478"/>
          <ac:picMkLst>
            <pc:docMk/>
            <pc:sldMk cId="1458676841" sldId="268"/>
            <ac:picMk id="5" creationId="{71F12538-A59A-427A-A529-DCBADA05BA8E}"/>
          </ac:picMkLst>
        </pc:picChg>
        <pc:picChg chg="add del mod">
          <ac:chgData name="Sarah Ben Bouazza" userId="8d88f8848b7668e7" providerId="LiveId" clId="{F4E4B2F9-A2D9-44EC-A06D-DDB9758B56B7}" dt="2021-09-16T15:15:47.298" v="837" actId="478"/>
          <ac:picMkLst>
            <pc:docMk/>
            <pc:sldMk cId="1458676841" sldId="268"/>
            <ac:picMk id="6" creationId="{9E510A42-F17E-4E23-AFE5-18F2CDEC3D3B}"/>
          </ac:picMkLst>
        </pc:picChg>
        <pc:picChg chg="add mod ord modCrop">
          <ac:chgData name="Sarah Ben Bouazza" userId="8d88f8848b7668e7" providerId="LiveId" clId="{F4E4B2F9-A2D9-44EC-A06D-DDB9758B56B7}" dt="2021-09-16T15:21:03.426" v="890" actId="14100"/>
          <ac:picMkLst>
            <pc:docMk/>
            <pc:sldMk cId="1458676841" sldId="268"/>
            <ac:picMk id="8" creationId="{CD790315-40E9-441A-8D55-757C32AB4040}"/>
          </ac:picMkLst>
        </pc:picChg>
        <pc:picChg chg="add mod ord modCrop">
          <ac:chgData name="Sarah Ben Bouazza" userId="8d88f8848b7668e7" providerId="LiveId" clId="{F4E4B2F9-A2D9-44EC-A06D-DDB9758B56B7}" dt="2021-09-16T15:21:09.905" v="891" actId="14100"/>
          <ac:picMkLst>
            <pc:docMk/>
            <pc:sldMk cId="1458676841" sldId="268"/>
            <ac:picMk id="10" creationId="{F012EFCE-3E29-4463-8F6E-96515C7DF5DD}"/>
          </ac:picMkLst>
        </pc:picChg>
      </pc:sldChg>
      <pc:sldChg chg="addSp modSp mod modTransition">
        <pc:chgData name="Sarah Ben Bouazza" userId="8d88f8848b7668e7" providerId="LiveId" clId="{F4E4B2F9-A2D9-44EC-A06D-DDB9758B56B7}" dt="2021-09-16T15:41:31.895" v="1107" actId="1076"/>
        <pc:sldMkLst>
          <pc:docMk/>
          <pc:sldMk cId="3547041010" sldId="269"/>
        </pc:sldMkLst>
        <pc:spChg chg="mod">
          <ac:chgData name="Sarah Ben Bouazza" userId="8d88f8848b7668e7" providerId="LiveId" clId="{F4E4B2F9-A2D9-44EC-A06D-DDB9758B56B7}" dt="2021-09-16T14:51:18.208" v="466" actId="122"/>
          <ac:spMkLst>
            <pc:docMk/>
            <pc:sldMk cId="3547041010" sldId="269"/>
            <ac:spMk id="2" creationId="{C9F8FA89-CC4D-4588-88DF-0E4B8CB6A0D5}"/>
          </ac:spMkLst>
        </pc:spChg>
        <pc:spChg chg="mod">
          <ac:chgData name="Sarah Ben Bouazza" userId="8d88f8848b7668e7" providerId="LiveId" clId="{F4E4B2F9-A2D9-44EC-A06D-DDB9758B56B7}" dt="2021-09-16T15:41:00.638" v="1099" actId="207"/>
          <ac:spMkLst>
            <pc:docMk/>
            <pc:sldMk cId="3547041010" sldId="269"/>
            <ac:spMk id="3" creationId="{4038257C-EEB3-4269-9F15-043DF761CF88}"/>
          </ac:spMkLst>
        </pc:spChg>
        <pc:picChg chg="mod">
          <ac:chgData name="Sarah Ben Bouazza" userId="8d88f8848b7668e7" providerId="LiveId" clId="{F4E4B2F9-A2D9-44EC-A06D-DDB9758B56B7}" dt="2021-09-16T15:41:22.817" v="1105" actId="1076"/>
          <ac:picMkLst>
            <pc:docMk/>
            <pc:sldMk cId="3547041010" sldId="269"/>
            <ac:picMk id="4" creationId="{5B9212F3-7CD8-4B3B-90A7-476B97657BEE}"/>
          </ac:picMkLst>
        </pc:picChg>
        <pc:picChg chg="add mod">
          <ac:chgData name="Sarah Ben Bouazza" userId="8d88f8848b7668e7" providerId="LiveId" clId="{F4E4B2F9-A2D9-44EC-A06D-DDB9758B56B7}" dt="2021-09-16T15:41:31.895" v="1107" actId="1076"/>
          <ac:picMkLst>
            <pc:docMk/>
            <pc:sldMk cId="3547041010" sldId="269"/>
            <ac:picMk id="6" creationId="{3D51E8D1-A5E2-4B90-B3DF-3BDB9A143492}"/>
          </ac:picMkLst>
        </pc:picChg>
        <pc:picChg chg="mod">
          <ac:chgData name="Sarah Ben Bouazza" userId="8d88f8848b7668e7" providerId="LiveId" clId="{F4E4B2F9-A2D9-44EC-A06D-DDB9758B56B7}" dt="2021-09-16T15:41:21.425" v="1104" actId="1076"/>
          <ac:picMkLst>
            <pc:docMk/>
            <pc:sldMk cId="3547041010" sldId="269"/>
            <ac:picMk id="2050" creationId="{3AD579DB-3E65-43C6-B526-1A7AFF5B6C11}"/>
          </ac:picMkLst>
        </pc:picChg>
      </pc:sldChg>
      <pc:sldChg chg="addSp delSp modSp mod modTransition modAnim">
        <pc:chgData name="Sarah Ben Bouazza" userId="8d88f8848b7668e7" providerId="LiveId" clId="{F4E4B2F9-A2D9-44EC-A06D-DDB9758B56B7}" dt="2021-09-16T15:47:11.899" v="1148" actId="1076"/>
        <pc:sldMkLst>
          <pc:docMk/>
          <pc:sldMk cId="2527723153" sldId="270"/>
        </pc:sldMkLst>
        <pc:spChg chg="mod">
          <ac:chgData name="Sarah Ben Bouazza" userId="8d88f8848b7668e7" providerId="LiveId" clId="{F4E4B2F9-A2D9-44EC-A06D-DDB9758B56B7}" dt="2021-09-16T14:51:43.500" v="471" actId="122"/>
          <ac:spMkLst>
            <pc:docMk/>
            <pc:sldMk cId="2527723153" sldId="270"/>
            <ac:spMk id="2" creationId="{8D207748-E668-422A-B33B-2ABC057AB9C5}"/>
          </ac:spMkLst>
        </pc:spChg>
        <pc:spChg chg="mod">
          <ac:chgData name="Sarah Ben Bouazza" userId="8d88f8848b7668e7" providerId="LiveId" clId="{F4E4B2F9-A2D9-44EC-A06D-DDB9758B56B7}" dt="2021-09-16T14:53:06.211" v="480" actId="20577"/>
          <ac:spMkLst>
            <pc:docMk/>
            <pc:sldMk cId="2527723153" sldId="270"/>
            <ac:spMk id="3" creationId="{7C8CDA4B-85BE-41E2-AAC0-608FD51D2A78}"/>
          </ac:spMkLst>
        </pc:spChg>
        <pc:spChg chg="add mod">
          <ac:chgData name="Sarah Ben Bouazza" userId="8d88f8848b7668e7" providerId="LiveId" clId="{F4E4B2F9-A2D9-44EC-A06D-DDB9758B56B7}" dt="2021-09-16T15:43:17.597" v="1131" actId="1076"/>
          <ac:spMkLst>
            <pc:docMk/>
            <pc:sldMk cId="2527723153" sldId="270"/>
            <ac:spMk id="8" creationId="{DC3B9F10-49B8-41EF-A0F2-68E7C832D519}"/>
          </ac:spMkLst>
        </pc:spChg>
        <pc:picChg chg="add del mod">
          <ac:chgData name="Sarah Ben Bouazza" userId="8d88f8848b7668e7" providerId="LiveId" clId="{F4E4B2F9-A2D9-44EC-A06D-DDB9758B56B7}" dt="2021-09-16T15:42:00.922" v="1108" actId="478"/>
          <ac:picMkLst>
            <pc:docMk/>
            <pc:sldMk cId="2527723153" sldId="270"/>
            <ac:picMk id="5" creationId="{E36A862F-BBED-4B27-9940-0838CF3E95BB}"/>
          </ac:picMkLst>
        </pc:picChg>
        <pc:picChg chg="add mod">
          <ac:chgData name="Sarah Ben Bouazza" userId="8d88f8848b7668e7" providerId="LiveId" clId="{F4E4B2F9-A2D9-44EC-A06D-DDB9758B56B7}" dt="2021-09-16T15:42:01.718" v="1109"/>
          <ac:picMkLst>
            <pc:docMk/>
            <pc:sldMk cId="2527723153" sldId="270"/>
            <ac:picMk id="6" creationId="{40220DCE-ADD5-4D94-9F63-276A0F9F75F7}"/>
          </ac:picMkLst>
        </pc:picChg>
        <pc:picChg chg="add mod modCrop">
          <ac:chgData name="Sarah Ben Bouazza" userId="8d88f8848b7668e7" providerId="LiveId" clId="{F4E4B2F9-A2D9-44EC-A06D-DDB9758B56B7}" dt="2021-09-16T15:42:24.064" v="1115" actId="732"/>
          <ac:picMkLst>
            <pc:docMk/>
            <pc:sldMk cId="2527723153" sldId="270"/>
            <ac:picMk id="7" creationId="{442257AE-2A07-476A-AF91-BA99A30CFE0E}"/>
          </ac:picMkLst>
        </pc:picChg>
        <pc:picChg chg="add mod">
          <ac:chgData name="Sarah Ben Bouazza" userId="8d88f8848b7668e7" providerId="LiveId" clId="{F4E4B2F9-A2D9-44EC-A06D-DDB9758B56B7}" dt="2021-09-16T15:47:11.899" v="1148" actId="1076"/>
          <ac:picMkLst>
            <pc:docMk/>
            <pc:sldMk cId="2527723153" sldId="270"/>
            <ac:picMk id="9" creationId="{9B59D9D4-76B7-490D-BE14-727EA61D1AB5}"/>
          </ac:picMkLst>
        </pc:picChg>
      </pc:sldChg>
      <pc:sldChg chg="addSp delSp modSp new mod modAnim">
        <pc:chgData name="Sarah Ben Bouazza" userId="8d88f8848b7668e7" providerId="LiveId" clId="{F4E4B2F9-A2D9-44EC-A06D-DDB9758B56B7}" dt="2021-09-16T18:48:58.775" v="1310"/>
        <pc:sldMkLst>
          <pc:docMk/>
          <pc:sldMk cId="4242741211" sldId="271"/>
        </pc:sldMkLst>
        <pc:spChg chg="del">
          <ac:chgData name="Sarah Ben Bouazza" userId="8d88f8848b7668e7" providerId="LiveId" clId="{F4E4B2F9-A2D9-44EC-A06D-DDB9758B56B7}" dt="2021-09-16T15:49:47.348" v="1170"/>
          <ac:spMkLst>
            <pc:docMk/>
            <pc:sldMk cId="4242741211" sldId="271"/>
            <ac:spMk id="3" creationId="{A42D1B9A-9BF0-403F-897C-C89E3C99D8D2}"/>
          </ac:spMkLst>
        </pc:spChg>
        <pc:spChg chg="add mod">
          <ac:chgData name="Sarah Ben Bouazza" userId="8d88f8848b7668e7" providerId="LiveId" clId="{F4E4B2F9-A2D9-44EC-A06D-DDB9758B56B7}" dt="2021-09-16T15:50:33.850" v="1181" actId="1076"/>
          <ac:spMkLst>
            <pc:docMk/>
            <pc:sldMk cId="4242741211" sldId="271"/>
            <ac:spMk id="6" creationId="{AC15C4F3-30A2-4CC8-9295-4B9878FFF8C6}"/>
          </ac:spMkLst>
        </pc:spChg>
        <pc:picChg chg="add mod">
          <ac:chgData name="Sarah Ben Bouazza" userId="8d88f8848b7668e7" providerId="LiveId" clId="{F4E4B2F9-A2D9-44EC-A06D-DDB9758B56B7}" dt="2021-09-16T15:49:50.709" v="1171" actId="1076"/>
          <ac:picMkLst>
            <pc:docMk/>
            <pc:sldMk cId="4242741211" sldId="271"/>
            <ac:picMk id="4" creationId="{0B6119B5-96B8-46A2-AD19-1884C45D398D}"/>
          </ac:picMkLst>
        </pc:picChg>
      </pc:sldChg>
      <pc:sldMasterChg chg="setBg modSldLayout">
        <pc:chgData name="Sarah Ben Bouazza" userId="8d88f8848b7668e7" providerId="LiveId" clId="{F4E4B2F9-A2D9-44EC-A06D-DDB9758B56B7}" dt="2021-09-16T14:15:36.531" v="33"/>
        <pc:sldMasterMkLst>
          <pc:docMk/>
          <pc:sldMasterMk cId="2484960413" sldId="2147483660"/>
        </pc:sldMasterMkLst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164277929" sldId="2147483661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1643826388" sldId="2147483662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1112127339" sldId="2147483663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1824924701" sldId="2147483664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2765470790" sldId="2147483665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2612387884" sldId="2147483666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1412306713" sldId="2147483667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1987019929" sldId="2147483668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1938740901" sldId="2147483669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906684397" sldId="2147483670"/>
          </pc:sldLayoutMkLst>
        </pc:sldLayoutChg>
        <pc:sldLayoutChg chg="setBg">
          <pc:chgData name="Sarah Ben Bouazza" userId="8d88f8848b7668e7" providerId="LiveId" clId="{F4E4B2F9-A2D9-44EC-A06D-DDB9758B56B7}" dt="2021-09-16T14:15:36.531" v="33"/>
          <pc:sldLayoutMkLst>
            <pc:docMk/>
            <pc:sldMasterMk cId="2484960413" sldId="2147483660"/>
            <pc:sldLayoutMk cId="2995617370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77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68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61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82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127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92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47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38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30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701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874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32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5F22CC-0A65-4BCC-BE55-621792263383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AFFF666-A760-4F38-9FA4-9200C8B84B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96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C3293CD-36F6-4C49-A4D8-A3D708B81E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47" y="480623"/>
            <a:ext cx="11793505" cy="5896753"/>
          </a:xfr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B9E6C1E-F98A-4954-8F51-F67C634EF206}"/>
              </a:ext>
            </a:extLst>
          </p:cNvPr>
          <p:cNvSpPr txBox="1"/>
          <p:nvPr/>
        </p:nvSpPr>
        <p:spPr>
          <a:xfrm>
            <a:off x="7444145" y="858326"/>
            <a:ext cx="268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6E9C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Groupe Oméga D</a:t>
            </a:r>
          </a:p>
        </p:txBody>
      </p:sp>
    </p:spTree>
    <p:extLst>
      <p:ext uri="{BB962C8B-B14F-4D97-AF65-F5344CB8AC3E}">
        <p14:creationId xmlns:p14="http://schemas.microsoft.com/office/powerpoint/2010/main" val="3380616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0104 3.7037E-6 L 0.00209 -0.03357 " pathEditMode="relative" rAng="0" ptsTypes="AA">
                                      <p:cBhvr>
                                        <p:cTn id="1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690"/>
                                    </p:animMotion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07748-E668-422A-B33B-2ABC057AB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Un pilier « crédibilité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8CDA4B-85BE-41E2-AAC0-608FD51D2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Création d’un label reconnaissant la capacité d’une entreprise à inclure en son sein les personnes en situation de handicap.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0220DCE-ADD5-4D94-9F63-276A0F9F75F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5225" y="422091"/>
            <a:ext cx="2017963" cy="155661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42257AE-2A07-476A-AF91-BA99A30CFE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-1" b="22526"/>
          <a:stretch/>
        </p:blipFill>
        <p:spPr>
          <a:xfrm>
            <a:off x="4055955" y="2986386"/>
            <a:ext cx="3584565" cy="214220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C3B9F10-49B8-41EF-A0F2-68E7C832D519}"/>
              </a:ext>
            </a:extLst>
          </p:cNvPr>
          <p:cNvSpPr txBox="1"/>
          <p:nvPr/>
        </p:nvSpPr>
        <p:spPr>
          <a:xfrm>
            <a:off x="3621231" y="5128592"/>
            <a:ext cx="4949538" cy="869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800" b="1" dirty="0" err="1">
                <a:effectLst/>
                <a:latin typeface="Aharoni" panose="02010803020104030203" pitchFamily="2" charset="-79"/>
                <a:ea typeface="Malgun Gothic" panose="020B0503020000020004" pitchFamily="34" charset="-127"/>
                <a:cs typeface="Times New Roman" panose="02020603050405020304" pitchFamily="18" charset="0"/>
              </a:rPr>
              <a:t>HandiCapacity</a:t>
            </a:r>
            <a:r>
              <a:rPr lang="fr-FR" sz="1800" b="1" dirty="0">
                <a:effectLst/>
                <a:latin typeface="Bahnschrift" panose="020B0502040204020203" pitchFamily="34" charset="0"/>
                <a:ea typeface="Malgun Gothic" panose="020B0503020000020004" pitchFamily="34" charset="-127"/>
                <a:cs typeface="Aharoni" panose="02010803020104030203" pitchFamily="2" charset="-79"/>
              </a:rPr>
              <a:t>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B59D9D4-76B7-490D-BE14-727EA61D1AB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97217" y="2687818"/>
            <a:ext cx="1343303" cy="134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7231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F3A71A-788C-450E-8BD9-AEE3428FB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6. Les potentiels impacts négatifs à appréhender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0AEBE3-C08A-449A-B601-09C99EC20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Manque d’intérêt factuel des entreprises</a:t>
            </a:r>
          </a:p>
          <a:p>
            <a:pPr marL="0" indent="0">
              <a:buNone/>
            </a:pP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Notre réponse </a:t>
            </a: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Sensibilisation dans les écoles, création d’évènements visant à acculturation et au dépassement des préjugés</a:t>
            </a:r>
          </a:p>
          <a:p>
            <a:pPr marL="0" indent="0">
              <a:buNone/>
            </a:pPr>
            <a:endParaRPr lang="fr-FR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fr-FR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Coût de la mise en place pour les entreprise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Notre réponse </a:t>
            </a: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: Plus-value apportée par les personnes en situation de handicap (généralement surmotivées et accompagnées)</a:t>
            </a:r>
          </a:p>
          <a:p>
            <a:pPr marL="0" indent="0">
              <a:buNone/>
            </a:pPr>
            <a:endParaRPr lang="fr-FR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fr-FR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Risque de </a:t>
            </a:r>
            <a:r>
              <a:rPr lang="fr-FR" dirty="0" err="1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Diversitywashing</a:t>
            </a:r>
            <a:endParaRPr lang="fr-FR" dirty="0">
              <a:solidFill>
                <a:srgbClr val="EC546D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Notre réponse </a:t>
            </a: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: mise en place d’un label garantissant la qualité des démarches d’insertion.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11457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0F162-C020-4589-A6EE-E07DD964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7. Les impacts positifs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8520B7-6CA0-4CEE-B98D-DA5A520D0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2932706"/>
          </a:xfrm>
        </p:spPr>
        <p:txBody>
          <a:bodyPr>
            <a:normAutofit fontScale="77500" lnSpcReduction="20000"/>
          </a:bodyPr>
          <a:lstStyle/>
          <a:p>
            <a:r>
              <a:rPr lang="fr-FR" sz="2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Facilitation des démarches et accompagnement des entreprises </a:t>
            </a:r>
          </a:p>
          <a:p>
            <a:endParaRPr lang="fr-FR" sz="24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fr-FR" sz="2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Promotion de l’accès à l’emploi pour une minorité marginalisée</a:t>
            </a:r>
          </a:p>
          <a:p>
            <a:endParaRPr lang="fr-FR" sz="24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fr-FR" sz="2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Donner de la visibilité à l’enjeu de la discrimination à l’embauche des personnes en situation de handicap</a:t>
            </a:r>
          </a:p>
          <a:p>
            <a:endParaRPr lang="fr-FR" sz="24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fr-FR" sz="2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Plus généralement cette solution participe à une meilleur insertion dans la société des personnes en situation de handicap </a:t>
            </a:r>
          </a:p>
        </p:txBody>
      </p:sp>
    </p:spTree>
    <p:extLst>
      <p:ext uri="{BB962C8B-B14F-4D97-AF65-F5344CB8AC3E}">
        <p14:creationId xmlns:p14="http://schemas.microsoft.com/office/powerpoint/2010/main" val="12545377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52DC81-98A4-490E-9595-545E3A52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0B6119B5-96B8-46A2-AD19-1884C45D39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-1" b="22526"/>
          <a:stretch/>
        </p:blipFill>
        <p:spPr>
          <a:xfrm>
            <a:off x="3167923" y="940964"/>
            <a:ext cx="5458587" cy="326219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C15C4F3-30A2-4CC8-9295-4B9878FFF8C6}"/>
              </a:ext>
            </a:extLst>
          </p:cNvPr>
          <p:cNvSpPr txBox="1"/>
          <p:nvPr/>
        </p:nvSpPr>
        <p:spPr>
          <a:xfrm>
            <a:off x="2915478" y="4501526"/>
            <a:ext cx="6679096" cy="1161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6600" b="1" dirty="0" err="1">
                <a:effectLst/>
                <a:latin typeface="Aharoni" panose="02010803020104030203" pitchFamily="2" charset="-79"/>
                <a:ea typeface="Malgun Gothic" panose="020B0503020000020004" pitchFamily="34" charset="-127"/>
                <a:cs typeface="Times New Roman" panose="02020603050405020304" pitchFamily="18" charset="0"/>
              </a:rPr>
              <a:t>HandiCapacity</a:t>
            </a:r>
            <a:r>
              <a:rPr lang="fr-FR" sz="4400" b="1" dirty="0">
                <a:effectLst/>
                <a:latin typeface="Bahnschrift" panose="020B0502040204020203" pitchFamily="34" charset="0"/>
                <a:ea typeface="Malgun Gothic" panose="020B0503020000020004" pitchFamily="34" charset="-127"/>
                <a:cs typeface="Aharoni" panose="02010803020104030203" pitchFamily="2" charset="-79"/>
              </a:rPr>
              <a:t>.</a:t>
            </a:r>
            <a:endParaRPr lang="fr-FR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4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A3FB6B-35FD-489C-9322-26CD5288E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651" y="446598"/>
            <a:ext cx="5135217" cy="344954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fr-FR" sz="3200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Merci de nous avoir écouté ! </a:t>
            </a:r>
          </a:p>
          <a:p>
            <a:pPr marL="0" indent="0" algn="ctr">
              <a:buNone/>
            </a:pPr>
            <a:endParaRPr lang="fr-FR" sz="32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0" indent="0" algn="ctr">
              <a:buNone/>
            </a:pPr>
            <a:r>
              <a:rPr lang="fr-FR" sz="32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Nous tenions à remercier Fabrice Léon et la responsable du Café Joyeux qui ont pris de leur temps pour nous accueillir dans leurs structures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0070924-FBCB-44E0-8D6E-6F1162304F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699" r="3387"/>
          <a:stretch/>
        </p:blipFill>
        <p:spPr>
          <a:xfrm>
            <a:off x="4788760" y="4029429"/>
            <a:ext cx="2915478" cy="258754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0CF67A3-70C1-4690-A237-4372D9EB9E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565" r="13109" b="1"/>
          <a:stretch/>
        </p:blipFill>
        <p:spPr>
          <a:xfrm>
            <a:off x="132522" y="237743"/>
            <a:ext cx="3629948" cy="637922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4C1F142-C10E-4231-8898-465374CF09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565" r="13109" b="1"/>
          <a:stretch/>
        </p:blipFill>
        <p:spPr>
          <a:xfrm flipH="1">
            <a:off x="8730527" y="237744"/>
            <a:ext cx="3461471" cy="638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833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8301414-AA4F-4ED2-85B3-89B74010DD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565" r="13109" b="1"/>
          <a:stretch/>
        </p:blipFill>
        <p:spPr>
          <a:xfrm>
            <a:off x="8039189" y="224492"/>
            <a:ext cx="3915067" cy="6382512"/>
          </a:xfrm>
          <a:prstGeom prst="rect">
            <a:avLst/>
          </a:prstGeom>
        </p:spPr>
      </p:pic>
      <p:sp>
        <p:nvSpPr>
          <p:cNvPr id="26" name="Rectangle 21">
            <a:extLst>
              <a:ext uri="{FF2B5EF4-FFF2-40B4-BE49-F238E27FC236}">
                <a16:creationId xmlns:a16="http://schemas.microsoft.com/office/drawing/2014/main" id="{891D1FF4-7F97-4936-9A4C-9FB71D8FB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7744" y="237744"/>
            <a:ext cx="7652977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DE9D2B4-3370-4EAF-8915-8BEC1993B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268" y="639570"/>
            <a:ext cx="5813474" cy="1158967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1. L’approche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6A2C70-45D1-48CB-B88A-9DF972ADE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268" y="3592286"/>
            <a:ext cx="6281928" cy="19376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sz="22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Opportunité à créer </a:t>
            </a:r>
            <a:r>
              <a:rPr lang="fr-FR" sz="22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: Les personnes en situation de handicap sont valorisées dans le monde du travail et ne subissent plus de discrimination à l’embauche.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80232175-7B0C-4ADE-B8E7-4FDBA20EA2C3}"/>
              </a:ext>
            </a:extLst>
          </p:cNvPr>
          <p:cNvSpPr txBox="1">
            <a:spLocks/>
          </p:cNvSpPr>
          <p:nvPr/>
        </p:nvSpPr>
        <p:spPr>
          <a:xfrm>
            <a:off x="923268" y="2397760"/>
            <a:ext cx="6281928" cy="1194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Problématique</a:t>
            </a:r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: Les personnes en situation de handicap sont davantage touchées par la discrimination à l’embauche.</a:t>
            </a:r>
          </a:p>
          <a:p>
            <a:pPr marL="0" indent="0">
              <a:lnSpc>
                <a:spcPct val="150000"/>
              </a:lnSpc>
              <a:buFont typeface="Garamond" pitchFamily="18" charset="0"/>
              <a:buNone/>
            </a:pPr>
            <a:endParaRPr lang="fr-FR" dirty="0"/>
          </a:p>
          <a:p>
            <a:pPr marL="0" indent="0">
              <a:buFont typeface="Garamond" pitchFamily="18" charset="0"/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96140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7D6558-5E84-4873-A982-30562C3A4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0616" y="417308"/>
            <a:ext cx="5598098" cy="102718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2. Pourquoi cet axe d’approche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A87FD-7E93-4EF8-BA12-ACF1E646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0616" y="1549740"/>
            <a:ext cx="5736298" cy="48909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Cette approche représente un </a:t>
            </a:r>
            <a:r>
              <a:rPr lang="fr-FR" sz="1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cas concret d’inégalité</a:t>
            </a: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résultant du </a:t>
            </a:r>
            <a:r>
              <a:rPr lang="fr-FR" sz="1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manque d’organisations inclusives ou de leur défaillance. </a:t>
            </a:r>
          </a:p>
          <a:p>
            <a:pPr>
              <a:lnSpc>
                <a:spcPct val="90000"/>
              </a:lnSpc>
            </a:pPr>
            <a:endParaRPr lang="fr-FR" sz="14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 handicap fait l’objet de nombreux </a:t>
            </a:r>
            <a:r>
              <a:rPr lang="fr-FR" sz="1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stéréotypes</a:t>
            </a: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et </a:t>
            </a:r>
            <a:r>
              <a:rPr lang="fr-FR" sz="1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stigmatisations</a:t>
            </a: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. </a:t>
            </a:r>
          </a:p>
          <a:p>
            <a:pPr>
              <a:lnSpc>
                <a:spcPct val="90000"/>
              </a:lnSpc>
            </a:pPr>
            <a:endParaRPr lang="fr-FR" sz="14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Avec le développement de leurs politiques RSE, les grands groupes se sont déjà penchés sur la question mais les </a:t>
            </a:r>
            <a:r>
              <a:rPr lang="fr-FR" sz="1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PME</a:t>
            </a: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sont encore </a:t>
            </a:r>
            <a:r>
              <a:rPr lang="fr-FR" sz="1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souvent réticentes </a:t>
            </a: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à l’idée d’embaucher des handicapés.</a:t>
            </a:r>
          </a:p>
          <a:p>
            <a:pPr>
              <a:lnSpc>
                <a:spcPct val="90000"/>
              </a:lnSpc>
            </a:pPr>
            <a:endParaRPr lang="fr-FR" sz="14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En 2019, seulement </a:t>
            </a:r>
            <a:r>
              <a:rPr lang="fr-FR" sz="14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938.000</a:t>
            </a: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personnes en situation de handicap en France avaient un emploi (</a:t>
            </a:r>
            <a:r>
              <a:rPr lang="fr-FR" sz="1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contre </a:t>
            </a:r>
            <a:r>
              <a:rPr lang="fr-FR" sz="14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2,7</a:t>
            </a:r>
            <a:r>
              <a:rPr lang="fr-FR" sz="1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lang="fr-FR" sz="14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millions</a:t>
            </a: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de personnes reconnues comme telles)</a:t>
            </a:r>
          </a:p>
          <a:p>
            <a:pPr>
              <a:lnSpc>
                <a:spcPct val="90000"/>
              </a:lnSpc>
            </a:pPr>
            <a:endParaRPr lang="fr-FR" sz="14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On a donc bien la présence d’un </a:t>
            </a:r>
            <a:r>
              <a:rPr lang="fr-FR" sz="1400" b="1" u="sng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besoin</a:t>
            </a:r>
            <a:r>
              <a:rPr lang="fr-FR" sz="1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ici : </a:t>
            </a:r>
            <a:r>
              <a:rPr lang="fr-FR" sz="1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promouvoir l’organisation inclusive profiterait à la fois aux personnes handicapées mais aussi aux entreprises qui tireraient profit de potentiels inexploités ou mal valorisés aujourd’hui.</a:t>
            </a:r>
          </a:p>
          <a:p>
            <a:pPr>
              <a:lnSpc>
                <a:spcPct val="90000"/>
              </a:lnSpc>
            </a:pPr>
            <a:endParaRPr lang="fr-FR" sz="1100" dirty="0"/>
          </a:p>
          <a:p>
            <a:pPr>
              <a:lnSpc>
                <a:spcPct val="90000"/>
              </a:lnSpc>
            </a:pPr>
            <a:endParaRPr lang="fr-FR" sz="1100" dirty="0"/>
          </a:p>
          <a:p>
            <a:pPr>
              <a:lnSpc>
                <a:spcPct val="90000"/>
              </a:lnSpc>
            </a:pPr>
            <a:endParaRPr lang="fr-FR" sz="1100" dirty="0"/>
          </a:p>
          <a:p>
            <a:pPr>
              <a:lnSpc>
                <a:spcPct val="90000"/>
              </a:lnSpc>
            </a:pPr>
            <a:endParaRPr lang="fr-FR" sz="11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8015B8F-9C21-4723-8D5A-52DBCEFA7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089" t="3236" r="-1"/>
          <a:stretch/>
        </p:blipFill>
        <p:spPr>
          <a:xfrm>
            <a:off x="9056913" y="182880"/>
            <a:ext cx="2946273" cy="645707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5F13142E-D794-43E3-85B3-A58E539A33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6" t="3561" r="50000" b="1369"/>
          <a:stretch/>
        </p:blipFill>
        <p:spPr>
          <a:xfrm>
            <a:off x="188814" y="220043"/>
            <a:ext cx="3168702" cy="6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658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C546D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C546D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F012EFCE-3E29-4463-8F6E-96515C7DF5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" t="2928" r="49314"/>
          <a:stretch/>
        </p:blipFill>
        <p:spPr>
          <a:xfrm>
            <a:off x="6340421" y="245165"/>
            <a:ext cx="4492487" cy="636767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D790315-40E9-441A-8D55-757C32AB40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14" t="3897" r="2135"/>
          <a:stretch/>
        </p:blipFill>
        <p:spPr>
          <a:xfrm>
            <a:off x="1046922" y="0"/>
            <a:ext cx="5293502" cy="661283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9BE0566-EB51-49A8-B8EE-376CC6EBE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191" y="0"/>
            <a:ext cx="7334740" cy="111318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3. Quelques définitions utiles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39A632-1C9B-48B5-B5FB-27DCB778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5839" y="1577009"/>
            <a:ext cx="3990021" cy="420093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r-FR" sz="2400" b="1" u="sng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Déficience</a:t>
            </a:r>
            <a:r>
              <a:rPr lang="fr-FR" sz="2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: Ce qui manque (approche médicale) </a:t>
            </a:r>
          </a:p>
          <a:p>
            <a:pPr algn="ctr"/>
            <a:endParaRPr lang="fr-FR" sz="24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fr-FR" sz="2400" b="1" u="sng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Incapacité</a:t>
            </a:r>
            <a:r>
              <a:rPr lang="fr-FR" sz="2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: Ce que je ne peux pas faire (approche fonctionnelle)</a:t>
            </a:r>
          </a:p>
          <a:p>
            <a:pPr marL="0" indent="0" algn="ctr">
              <a:buNone/>
            </a:pPr>
            <a:endParaRPr lang="fr-FR" sz="24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fr-FR" sz="2400" b="1" u="sng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Désavantage ou handicap </a:t>
            </a:r>
            <a:r>
              <a:rPr lang="fr-FR" sz="24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: Les conséquences de ce que je ne peux pas faire (approche sociale ou environnementale)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86768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87C22D-14B6-48D2-977D-6C544DB34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3. Les dispositifs déjà mis en place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C56178-91F6-45BA-A9D0-6D07D5F34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361687"/>
            <a:ext cx="9794053" cy="30081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fr-FR" sz="1900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fr-FR" sz="2400" u="sng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Acteurs : </a:t>
            </a:r>
          </a:p>
          <a:p>
            <a:pPr marL="0" indent="0">
              <a:buNone/>
            </a:pPr>
            <a:r>
              <a:rPr lang="fr-FR" sz="19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	</a:t>
            </a:r>
            <a:r>
              <a:rPr lang="fr-FR" sz="21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- Les </a:t>
            </a:r>
            <a:r>
              <a:rPr lang="fr-FR" sz="21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ESAT</a:t>
            </a:r>
            <a:r>
              <a:rPr lang="fr-FR" sz="21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(Etablissements et Services d’Aide par le Travail) : </a:t>
            </a:r>
            <a:r>
              <a:rPr lang="fr-FR" sz="2100" b="0" i="0" dirty="0">
                <a:solidFill>
                  <a:srgbClr val="223249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structures qui permettent aux personnes en situation de handicap d'exercer une activité professionnelle tout en bénéficiant d'un soutien médico-social et éducatif dans un milieu protégé.</a:t>
            </a:r>
          </a:p>
          <a:p>
            <a:pPr marL="0" indent="0">
              <a:buNone/>
            </a:pPr>
            <a:r>
              <a:rPr lang="fr-FR" sz="21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	- Les </a:t>
            </a:r>
            <a:r>
              <a:rPr lang="fr-FR" sz="21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EA</a:t>
            </a:r>
            <a:r>
              <a:rPr lang="fr-FR" sz="21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(entreprises adaptées) : structures qui </a:t>
            </a:r>
            <a:r>
              <a:rPr lang="fr-FR" sz="2100" b="0" i="0" dirty="0">
                <a:solidFill>
                  <a:srgbClr val="223249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permettent à des personnes en situation de handicap d’accéder à l’emploi dans des conditions adaptées à leurs capacités.</a:t>
            </a:r>
          </a:p>
          <a:p>
            <a:pPr marL="0" indent="0">
              <a:buNone/>
            </a:pPr>
            <a:r>
              <a:rPr lang="fr-FR" sz="2100" b="0" i="0" dirty="0">
                <a:solidFill>
                  <a:srgbClr val="223249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	- </a:t>
            </a:r>
            <a:r>
              <a:rPr lang="fr-FR" sz="2100" b="1" i="0" dirty="0">
                <a:solidFill>
                  <a:srgbClr val="223249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Mission handicap </a:t>
            </a:r>
            <a:r>
              <a:rPr lang="fr-FR" sz="2100" b="0" i="0" dirty="0">
                <a:solidFill>
                  <a:srgbClr val="223249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: département spécifique des RH d’une entreprise privée ou publique chargée de promouvoir l’emploi des personnes handicapées. </a:t>
            </a:r>
            <a:endParaRPr lang="fr-FR" dirty="0">
              <a:solidFill>
                <a:srgbClr val="333333"/>
              </a:solidFill>
              <a:latin typeface="Roboto Slab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DEE96A2-A3E7-4C83-B877-7367B5239485}"/>
              </a:ext>
            </a:extLst>
          </p:cNvPr>
          <p:cNvSpPr txBox="1">
            <a:spLocks/>
          </p:cNvSpPr>
          <p:nvPr/>
        </p:nvSpPr>
        <p:spPr>
          <a:xfrm>
            <a:off x="908470" y="1877170"/>
            <a:ext cx="7447721" cy="197921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00" u="sng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Les principales législations :</a:t>
            </a:r>
          </a:p>
          <a:p>
            <a:pPr marL="0" indent="0">
              <a:buFont typeface="Garamond" pitchFamily="18" charset="0"/>
              <a:buNone/>
            </a:pPr>
            <a:r>
              <a:rPr lang="fr-FR" sz="23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	- </a:t>
            </a:r>
            <a:r>
              <a:rPr lang="fr-FR" sz="23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Loi de 1987 </a:t>
            </a:r>
            <a:r>
              <a:rPr lang="fr-FR" sz="23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: fixe un quota de 6% de personnes en situation de handicap dans les entreprises privées et publiques. </a:t>
            </a:r>
          </a:p>
          <a:p>
            <a:pPr marL="0" indent="0">
              <a:buFont typeface="Garamond" pitchFamily="18" charset="0"/>
              <a:buNone/>
            </a:pPr>
            <a:r>
              <a:rPr lang="fr-FR" sz="23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	- </a:t>
            </a:r>
            <a:r>
              <a:rPr lang="fr-FR" sz="23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Loi Handicap de 2005</a:t>
            </a:r>
            <a:r>
              <a:rPr lang="fr-FR" sz="23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: promeut l’accès à la fonction publique pour les personnes en situation de handicap, égalité des droits et des chances, participation et citoyenneté des personnes handicapées. </a:t>
            </a:r>
          </a:p>
        </p:txBody>
      </p:sp>
    </p:spTree>
    <p:extLst>
      <p:ext uri="{BB962C8B-B14F-4D97-AF65-F5344CB8AC3E}">
        <p14:creationId xmlns:p14="http://schemas.microsoft.com/office/powerpoint/2010/main" val="3796822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653356-5B34-4540-9B76-11F66718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4. Les limites de ces dispositifs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9C8903-B62B-4BA9-B2F1-FA114FBE2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749287"/>
            <a:ext cx="10462591" cy="4285753"/>
          </a:xfrm>
        </p:spPr>
        <p:txBody>
          <a:bodyPr>
            <a:normAutofit/>
          </a:bodyPr>
          <a:lstStyle/>
          <a:p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Les liens des secteurs protégés et adaptés avec le secteur ordinaire restent encore faibles. </a:t>
            </a:r>
            <a:b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</a:br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→ </a:t>
            </a:r>
            <a:r>
              <a:rPr lang="fr-FR" sz="20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 peine </a:t>
            </a:r>
            <a:r>
              <a:rPr lang="fr-FR" sz="2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1%</a:t>
            </a:r>
            <a:r>
              <a:rPr lang="fr-FR" sz="20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des personnes en ESAT intègrent des entreprises ordinaires</a:t>
            </a:r>
          </a:p>
          <a:p>
            <a:endParaRPr lang="fr-FR" sz="2000" b="1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 taux de chômage des personnes en situation de handicap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  </a:t>
            </a:r>
            <a:r>
              <a:rPr lang="fr-FR" sz="20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→  Il s’élève aujourd’hui </a:t>
            </a:r>
            <a:r>
              <a:rPr lang="fr-FR" sz="2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à 17% </a:t>
            </a:r>
            <a:r>
              <a:rPr lang="fr-FR" sz="20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(contre 8% des personnes sans handicap)</a:t>
            </a:r>
          </a:p>
          <a:p>
            <a:pPr marL="0" indent="0">
              <a:buNone/>
            </a:pPr>
            <a:endParaRPr lang="fr-FR" sz="2000" b="1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La législation demeure </a:t>
            </a:r>
            <a:r>
              <a:rPr lang="fr-FR" sz="20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complexe</a:t>
            </a:r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et peu </a:t>
            </a:r>
            <a:r>
              <a:rPr lang="fr-FR" sz="20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efficace</a:t>
            </a:r>
          </a:p>
          <a:p>
            <a:endParaRPr lang="fr-FR" sz="2000" b="1" dirty="0">
              <a:solidFill>
                <a:srgbClr val="223249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Les </a:t>
            </a:r>
            <a:r>
              <a:rPr lang="fr-FR" sz="20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préjugés</a:t>
            </a:r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persistent et le handicap est encore perçu comme une </a:t>
            </a:r>
            <a:r>
              <a:rPr lang="fr-FR" sz="20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contrainte</a:t>
            </a:r>
            <a:r>
              <a:rPr lang="fr-FR" sz="2000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dans le monde du travail.</a:t>
            </a:r>
          </a:p>
        </p:txBody>
      </p:sp>
    </p:spTree>
    <p:extLst>
      <p:ext uri="{BB962C8B-B14F-4D97-AF65-F5344CB8AC3E}">
        <p14:creationId xmlns:p14="http://schemas.microsoft.com/office/powerpoint/2010/main" val="34418628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8D048F-8ED4-4C39-941D-1A4E68486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5. Notre solution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39587F-8EEC-4EC6-9D52-CBFD89FDD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137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Création de l’organisation </a:t>
            </a:r>
            <a:r>
              <a:rPr lang="fr-FR" sz="2800" b="1" i="1" dirty="0" err="1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Handicapacity</a:t>
            </a:r>
            <a:r>
              <a:rPr lang="fr-FR" sz="2400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incitant les entreprises à participer à l’insertion des personnes en situation de handicap dans le monde du travail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7" name="Rectangle : avec coins rognés en diagonale 6">
            <a:extLst>
              <a:ext uri="{FF2B5EF4-FFF2-40B4-BE49-F238E27FC236}">
                <a16:creationId xmlns:a16="http://schemas.microsoft.com/office/drawing/2014/main" id="{504E01A4-C5E4-41D7-8FEE-2926B2402643}"/>
              </a:ext>
            </a:extLst>
          </p:cNvPr>
          <p:cNvSpPr/>
          <p:nvPr/>
        </p:nvSpPr>
        <p:spPr>
          <a:xfrm>
            <a:off x="490330" y="4424497"/>
            <a:ext cx="6361044" cy="1200329"/>
          </a:xfrm>
          <a:prstGeom prst="snip2DiagRect">
            <a:avLst>
              <a:gd name="adj1" fmla="val 20000"/>
              <a:gd name="adj2" fmla="val 50000"/>
            </a:avLst>
          </a:prstGeom>
          <a:solidFill>
            <a:srgbClr val="F6E9C9"/>
          </a:solidFill>
          <a:ln>
            <a:solidFill>
              <a:srgbClr val="F6E9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659A26-48F3-4617-8F24-408C3D1AEC33}"/>
              </a:ext>
            </a:extLst>
          </p:cNvPr>
          <p:cNvSpPr txBox="1"/>
          <p:nvPr/>
        </p:nvSpPr>
        <p:spPr>
          <a:xfrm>
            <a:off x="755374" y="4424497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Cette organisation reposerait sur trois piliers : 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un pilier physique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un pilier virtuel 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un pilier crédibilité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FE3926D-1AD5-4ED3-85CF-1CAD679A53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699" r="3387"/>
          <a:stretch/>
        </p:blipFill>
        <p:spPr>
          <a:xfrm>
            <a:off x="7487478" y="3429000"/>
            <a:ext cx="2915478" cy="258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3176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BAD1B9-7AE2-4307-91EA-5F1B562F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Un pilier physique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D12477-5BB8-43AC-B488-D18C034B6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Mise en service de </a:t>
            </a: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prestataires qualifiés </a:t>
            </a: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(responsables pôle handicap, psychologues, tuteurs </a:t>
            </a:r>
            <a:r>
              <a:rPr lang="fr-FR" dirty="0" err="1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etc</a:t>
            </a: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) qui exercent au sein des entreprises prenant en charge </a:t>
            </a: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les démarches administratives </a:t>
            </a: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et </a:t>
            </a: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formés pour faire face aux problématiques </a:t>
            </a: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émanant du handicap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26" name="Picture 2" descr="le travail du psychologue est basé sur l'écoute et l'échange, je vous propose de nous rencontrer à mon cabinet de psychologie sur Arras">
            <a:extLst>
              <a:ext uri="{FF2B5EF4-FFF2-40B4-BE49-F238E27FC236}">
                <a16:creationId xmlns:a16="http://schemas.microsoft.com/office/drawing/2014/main" id="{B3AABC68-5A09-40DB-B816-F41BDE4EF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188" y="3176088"/>
            <a:ext cx="2656658" cy="279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andicap Dessin Banque d&amp;#39;images et photos libres de droit - iStock">
            <a:extLst>
              <a:ext uri="{FF2B5EF4-FFF2-40B4-BE49-F238E27FC236}">
                <a16:creationId xmlns:a16="http://schemas.microsoft.com/office/drawing/2014/main" id="{33F6ABAA-1A69-4745-85AB-AC5EE75DA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489" y="3147908"/>
            <a:ext cx="3107635" cy="310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58BAE93-6F36-4C30-8A16-E4801495E7B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5225" y="422091"/>
            <a:ext cx="2017963" cy="155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629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8FA89-CC4D-4588-88DF-0E4B8CB6A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solidFill>
                  <a:srgbClr val="EC546D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Un pilier virtuel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38257C-EEB3-4269-9F15-043DF761C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Création d’une plateforme en </a:t>
            </a: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ligne centralisant l’ensemble des informations</a:t>
            </a: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concernant l’emploi des personnes handicapées pour faciliter la compréhension, mise en ligne de </a:t>
            </a:r>
            <a:r>
              <a:rPr lang="fr-FR" b="1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témoignages d’employeurs </a:t>
            </a:r>
            <a:r>
              <a:rPr lang="fr-FR" dirty="0">
                <a:solidFill>
                  <a:srgbClr val="223249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de personnes handicapées pour « démystifier » les difficultés en résultant.</a:t>
            </a:r>
          </a:p>
          <a:p>
            <a:pPr marL="0" indent="0">
              <a:buNone/>
            </a:pPr>
            <a:r>
              <a:rPr lang="fr-FR" dirty="0"/>
              <a:t>	</a:t>
            </a:r>
          </a:p>
        </p:txBody>
      </p:sp>
      <p:pic>
        <p:nvPicPr>
          <p:cNvPr id="2050" name="Picture 2" descr="Réalité Virtuelle et Handicap: Expériences Uniques | Sunrise Medical">
            <a:extLst>
              <a:ext uri="{FF2B5EF4-FFF2-40B4-BE49-F238E27FC236}">
                <a16:creationId xmlns:a16="http://schemas.microsoft.com/office/drawing/2014/main" id="{3AD579DB-3E65-43C6-B526-1A7AFF5B6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311" y="3408185"/>
            <a:ext cx="3596540" cy="240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B9212F3-7CD8-4B3B-90A7-476B97657BE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36149" y="3429000"/>
            <a:ext cx="3596540" cy="238466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D51E8D1-A5E2-4B90-B3DF-3BDB9A14349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0329" y="420732"/>
            <a:ext cx="2017963" cy="155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41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337</TotalTime>
  <Words>789</Words>
  <Application>Microsoft Office PowerPoint</Application>
  <PresentationFormat>Grand écran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Aharoni</vt:lpstr>
      <vt:lpstr>Bahnschrift</vt:lpstr>
      <vt:lpstr>Calibri</vt:lpstr>
      <vt:lpstr>Century Gothic</vt:lpstr>
      <vt:lpstr>Garamond</vt:lpstr>
      <vt:lpstr>Posterama</vt:lpstr>
      <vt:lpstr>Roboto Slab</vt:lpstr>
      <vt:lpstr>Savon</vt:lpstr>
      <vt:lpstr>Présentation PowerPoint</vt:lpstr>
      <vt:lpstr>1. L’approche</vt:lpstr>
      <vt:lpstr>2. Pourquoi cet axe d’approche ?</vt:lpstr>
      <vt:lpstr>3. Quelques définitions utiles</vt:lpstr>
      <vt:lpstr>3. Les dispositifs déjà mis en place</vt:lpstr>
      <vt:lpstr>4. Les limites de ces dispositifs</vt:lpstr>
      <vt:lpstr>5. Notre solution</vt:lpstr>
      <vt:lpstr>Un pilier physique</vt:lpstr>
      <vt:lpstr>Un pilier virtuel</vt:lpstr>
      <vt:lpstr>Un pilier « crédibilité »</vt:lpstr>
      <vt:lpstr>6. Les potentiels impacts négatifs à appréhender</vt:lpstr>
      <vt:lpstr>7. Les impacts positifs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BOULLANGER, Solal</dc:creator>
  <cp:lastModifiedBy>Sarah Ben Bouazza</cp:lastModifiedBy>
  <cp:revision>3</cp:revision>
  <dcterms:created xsi:type="dcterms:W3CDTF">2021-09-15T18:08:22Z</dcterms:created>
  <dcterms:modified xsi:type="dcterms:W3CDTF">2021-09-16T18:50:10Z</dcterms:modified>
</cp:coreProperties>
</file>