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86" r:id="rId9"/>
    <p:sldId id="297" r:id="rId10"/>
    <p:sldId id="270" r:id="rId11"/>
    <p:sldId id="261" r:id="rId12"/>
    <p:sldId id="338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FEE2B-007B-4998-813A-DFCB2DC36EFF}" v="48" dt="2020-04-13T15:26:22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obierajski" userId="70650c64-6fd8-4c58-85a1-09cf532f1377" providerId="ADAL" clId="{35AFEE2B-007B-4998-813A-DFCB2DC36EFF}"/>
    <pc:docChg chg="undo custSel mod addSld delSld modSld sldOrd">
      <pc:chgData name="Stephen Sobierajski" userId="70650c64-6fd8-4c58-85a1-09cf532f1377" providerId="ADAL" clId="{35AFEE2B-007B-4998-813A-DFCB2DC36EFF}" dt="2020-04-13T15:26:59.900" v="1314" actId="2696"/>
      <pc:docMkLst>
        <pc:docMk/>
      </pc:docMkLst>
      <pc:sldChg chg="addSp delSp modSp">
        <pc:chgData name="Stephen Sobierajski" userId="70650c64-6fd8-4c58-85a1-09cf532f1377" providerId="ADAL" clId="{35AFEE2B-007B-4998-813A-DFCB2DC36EFF}" dt="2020-04-10T20:13:37.782" v="8"/>
        <pc:sldMkLst>
          <pc:docMk/>
          <pc:sldMk cId="789052285" sldId="256"/>
        </pc:sldMkLst>
        <pc:picChg chg="add">
          <ac:chgData name="Stephen Sobierajski" userId="70650c64-6fd8-4c58-85a1-09cf532f1377" providerId="ADAL" clId="{35AFEE2B-007B-4998-813A-DFCB2DC36EFF}" dt="2020-04-10T20:12:12.656" v="0"/>
          <ac:picMkLst>
            <pc:docMk/>
            <pc:sldMk cId="789052285" sldId="256"/>
            <ac:picMk id="4" creationId="{F99E59C4-E7B4-4F04-BAC1-AF7C59AEDCB5}"/>
          </ac:picMkLst>
        </pc:picChg>
        <pc:picChg chg="add del mod">
          <ac:chgData name="Stephen Sobierajski" userId="70650c64-6fd8-4c58-85a1-09cf532f1377" providerId="ADAL" clId="{35AFEE2B-007B-4998-813A-DFCB2DC36EFF}" dt="2020-04-10T20:13:37.782" v="8"/>
          <ac:picMkLst>
            <pc:docMk/>
            <pc:sldMk cId="789052285" sldId="256"/>
            <ac:picMk id="5" creationId="{A2C96F3B-6254-4CFF-B69A-BEE23ED4463B}"/>
          </ac:picMkLst>
        </pc:picChg>
        <pc:picChg chg="add del">
          <ac:chgData name="Stephen Sobierajski" userId="70650c64-6fd8-4c58-85a1-09cf532f1377" providerId="ADAL" clId="{35AFEE2B-007B-4998-813A-DFCB2DC36EFF}" dt="2020-04-10T20:13:36.520" v="7"/>
          <ac:picMkLst>
            <pc:docMk/>
            <pc:sldMk cId="789052285" sldId="256"/>
            <ac:picMk id="6" creationId="{CC45C481-1B45-4218-A8B1-AC6AC8E93F65}"/>
          </ac:picMkLst>
        </pc:picChg>
      </pc:sldChg>
      <pc:sldChg chg="addSp delSp modSp add">
        <pc:chgData name="Stephen Sobierajski" userId="70650c64-6fd8-4c58-85a1-09cf532f1377" providerId="ADAL" clId="{35AFEE2B-007B-4998-813A-DFCB2DC36EFF}" dt="2020-04-13T13:39:19.441" v="491" actId="20577"/>
        <pc:sldMkLst>
          <pc:docMk/>
          <pc:sldMk cId="3815382974" sldId="257"/>
        </pc:sldMkLst>
        <pc:spChg chg="del">
          <ac:chgData name="Stephen Sobierajski" userId="70650c64-6fd8-4c58-85a1-09cf532f1377" providerId="ADAL" clId="{35AFEE2B-007B-4998-813A-DFCB2DC36EFF}" dt="2020-04-10T20:14:39.269" v="19" actId="478"/>
          <ac:spMkLst>
            <pc:docMk/>
            <pc:sldMk cId="3815382974" sldId="257"/>
            <ac:spMk id="2" creationId="{6CE34E20-3823-4FD1-9E32-422CFA39B718}"/>
          </ac:spMkLst>
        </pc:spChg>
        <pc:spChg chg="del">
          <ac:chgData name="Stephen Sobierajski" userId="70650c64-6fd8-4c58-85a1-09cf532f1377" providerId="ADAL" clId="{35AFEE2B-007B-4998-813A-DFCB2DC36EFF}" dt="2020-04-10T20:14:37.053" v="18" actId="478"/>
          <ac:spMkLst>
            <pc:docMk/>
            <pc:sldMk cId="3815382974" sldId="257"/>
            <ac:spMk id="3" creationId="{C0F863F0-B142-49AF-B1C2-597EC1DBB9F6}"/>
          </ac:spMkLst>
        </pc:spChg>
        <pc:spChg chg="add mod">
          <ac:chgData name="Stephen Sobierajski" userId="70650c64-6fd8-4c58-85a1-09cf532f1377" providerId="ADAL" clId="{35AFEE2B-007B-4998-813A-DFCB2DC36EFF}" dt="2020-04-13T13:39:19.441" v="491" actId="20577"/>
          <ac:spMkLst>
            <pc:docMk/>
            <pc:sldMk cId="3815382974" sldId="257"/>
            <ac:spMk id="4" creationId="{9F25989F-6725-4204-AE0F-F4B840971AD3}"/>
          </ac:spMkLst>
        </pc:spChg>
        <pc:picChg chg="add mod">
          <ac:chgData name="Stephen Sobierajski" userId="70650c64-6fd8-4c58-85a1-09cf532f1377" providerId="ADAL" clId="{35AFEE2B-007B-4998-813A-DFCB2DC36EFF}" dt="2020-04-13T13:35:49.339" v="175" actId="14100"/>
          <ac:picMkLst>
            <pc:docMk/>
            <pc:sldMk cId="3815382974" sldId="257"/>
            <ac:picMk id="3" creationId="{D54B8475-F72A-4C1B-9AED-7B3762178512}"/>
          </ac:picMkLst>
        </pc:picChg>
        <pc:picChg chg="add del">
          <ac:chgData name="Stephen Sobierajski" userId="70650c64-6fd8-4c58-85a1-09cf532f1377" providerId="ADAL" clId="{35AFEE2B-007B-4998-813A-DFCB2DC36EFF}" dt="2020-04-10T20:13:50.196" v="11"/>
          <ac:picMkLst>
            <pc:docMk/>
            <pc:sldMk cId="3815382974" sldId="257"/>
            <ac:picMk id="4" creationId="{0DB92557-1B96-4FD8-ADB9-B4BE923DBAF0}"/>
          </ac:picMkLst>
        </pc:picChg>
        <pc:picChg chg="add del">
          <ac:chgData name="Stephen Sobierajski" userId="70650c64-6fd8-4c58-85a1-09cf532f1377" providerId="ADAL" clId="{35AFEE2B-007B-4998-813A-DFCB2DC36EFF}" dt="2020-04-10T20:14:30.684" v="16" actId="478"/>
          <ac:picMkLst>
            <pc:docMk/>
            <pc:sldMk cId="3815382974" sldId="257"/>
            <ac:picMk id="5" creationId="{A5701572-4B88-4D46-B145-29C7FD9317A6}"/>
          </ac:picMkLst>
        </pc:picChg>
        <pc:picChg chg="add del mod">
          <ac:chgData name="Stephen Sobierajski" userId="70650c64-6fd8-4c58-85a1-09cf532f1377" providerId="ADAL" clId="{35AFEE2B-007B-4998-813A-DFCB2DC36EFF}" dt="2020-04-10T20:14:26.861" v="15" actId="478"/>
          <ac:picMkLst>
            <pc:docMk/>
            <pc:sldMk cId="3815382974" sldId="257"/>
            <ac:picMk id="6" creationId="{1428924C-6A4E-4884-B7D4-D396B46CD38C}"/>
          </ac:picMkLst>
        </pc:picChg>
        <pc:picChg chg="add mod">
          <ac:chgData name="Stephen Sobierajski" userId="70650c64-6fd8-4c58-85a1-09cf532f1377" providerId="ADAL" clId="{35AFEE2B-007B-4998-813A-DFCB2DC36EFF}" dt="2020-04-10T20:14:55.119" v="23" actId="1076"/>
          <ac:picMkLst>
            <pc:docMk/>
            <pc:sldMk cId="3815382974" sldId="257"/>
            <ac:picMk id="7" creationId="{B3D78E3F-4242-47EC-84A0-C0F92D2F443B}"/>
          </ac:picMkLst>
        </pc:picChg>
      </pc:sldChg>
      <pc:sldChg chg="addSp delSp modSp add">
        <pc:chgData name="Stephen Sobierajski" userId="70650c64-6fd8-4c58-85a1-09cf532f1377" providerId="ADAL" clId="{35AFEE2B-007B-4998-813A-DFCB2DC36EFF}" dt="2020-04-13T14:34:35.681" v="584" actId="2711"/>
        <pc:sldMkLst>
          <pc:docMk/>
          <pc:sldMk cId="3273180230" sldId="258"/>
        </pc:sldMkLst>
        <pc:spChg chg="del">
          <ac:chgData name="Stephen Sobierajski" userId="70650c64-6fd8-4c58-85a1-09cf532f1377" providerId="ADAL" clId="{35AFEE2B-007B-4998-813A-DFCB2DC36EFF}" dt="2020-04-13T13:56:43.360" v="498" actId="931"/>
          <ac:spMkLst>
            <pc:docMk/>
            <pc:sldMk cId="3273180230" sldId="258"/>
            <ac:spMk id="3" creationId="{65256299-9F06-41B1-B1AF-FBE937A2B866}"/>
          </ac:spMkLst>
        </pc:spChg>
        <pc:spChg chg="add mod">
          <ac:chgData name="Stephen Sobierajski" userId="70650c64-6fd8-4c58-85a1-09cf532f1377" providerId="ADAL" clId="{35AFEE2B-007B-4998-813A-DFCB2DC36EFF}" dt="2020-04-13T14:34:35.681" v="584" actId="2711"/>
          <ac:spMkLst>
            <pc:docMk/>
            <pc:sldMk cId="3273180230" sldId="258"/>
            <ac:spMk id="12" creationId="{732E516B-85AA-48C5-A741-7BAE1001DD1D}"/>
          </ac:spMkLst>
        </pc:spChg>
        <pc:picChg chg="add mod">
          <ac:chgData name="Stephen Sobierajski" userId="70650c64-6fd8-4c58-85a1-09cf532f1377" providerId="ADAL" clId="{35AFEE2B-007B-4998-813A-DFCB2DC36EFF}" dt="2020-04-13T14:00:53.699" v="559" actId="14100"/>
          <ac:picMkLst>
            <pc:docMk/>
            <pc:sldMk cId="3273180230" sldId="258"/>
            <ac:picMk id="5" creationId="{FD319822-8C05-455A-AD25-6E041B5C9008}"/>
          </ac:picMkLst>
        </pc:picChg>
        <pc:picChg chg="add mod">
          <ac:chgData name="Stephen Sobierajski" userId="70650c64-6fd8-4c58-85a1-09cf532f1377" providerId="ADAL" clId="{35AFEE2B-007B-4998-813A-DFCB2DC36EFF}" dt="2020-04-13T14:00:57.737" v="560" actId="14100"/>
          <ac:picMkLst>
            <pc:docMk/>
            <pc:sldMk cId="3273180230" sldId="258"/>
            <ac:picMk id="7" creationId="{C93CF7A3-81F2-49DA-A5C8-2957E1888F00}"/>
          </ac:picMkLst>
        </pc:picChg>
        <pc:picChg chg="add del mod">
          <ac:chgData name="Stephen Sobierajski" userId="70650c64-6fd8-4c58-85a1-09cf532f1377" providerId="ADAL" clId="{35AFEE2B-007B-4998-813A-DFCB2DC36EFF}" dt="2020-04-13T14:00:30.279" v="555" actId="478"/>
          <ac:picMkLst>
            <pc:docMk/>
            <pc:sldMk cId="3273180230" sldId="258"/>
            <ac:picMk id="9" creationId="{2F2FC58A-D148-435E-84D8-D1A81A89F6A6}"/>
          </ac:picMkLst>
        </pc:picChg>
        <pc:picChg chg="add mod">
          <ac:chgData name="Stephen Sobierajski" userId="70650c64-6fd8-4c58-85a1-09cf532f1377" providerId="ADAL" clId="{35AFEE2B-007B-4998-813A-DFCB2DC36EFF}" dt="2020-04-13T13:59:56.423" v="547" actId="14100"/>
          <ac:picMkLst>
            <pc:docMk/>
            <pc:sldMk cId="3273180230" sldId="258"/>
            <ac:picMk id="11" creationId="{F9D697C7-D61F-408B-8FF2-B9D2EE744F94}"/>
          </ac:picMkLst>
        </pc:picChg>
      </pc:sldChg>
      <pc:sldChg chg="addSp delSp modSp add mod setBg setClrOvrMap">
        <pc:chgData name="Stephen Sobierajski" userId="70650c64-6fd8-4c58-85a1-09cf532f1377" providerId="ADAL" clId="{35AFEE2B-007B-4998-813A-DFCB2DC36EFF}" dt="2020-04-13T15:22:45.542" v="1306"/>
        <pc:sldMkLst>
          <pc:docMk/>
          <pc:sldMk cId="3757459415" sldId="259"/>
        </pc:sldMkLst>
        <pc:spChg chg="del">
          <ac:chgData name="Stephen Sobierajski" userId="70650c64-6fd8-4c58-85a1-09cf532f1377" providerId="ADAL" clId="{35AFEE2B-007B-4998-813A-DFCB2DC36EFF}" dt="2020-04-13T14:37:49.536" v="588" actId="26606"/>
          <ac:spMkLst>
            <pc:docMk/>
            <pc:sldMk cId="3757459415" sldId="259"/>
            <ac:spMk id="2" creationId="{B2FBFDC7-925E-4D62-BC57-2AECA0E359E6}"/>
          </ac:spMkLst>
        </pc:spChg>
        <pc:spChg chg="del">
          <ac:chgData name="Stephen Sobierajski" userId="70650c64-6fd8-4c58-85a1-09cf532f1377" providerId="ADAL" clId="{35AFEE2B-007B-4998-813A-DFCB2DC36EFF}" dt="2020-04-13T14:37:46.169" v="585" actId="931"/>
          <ac:spMkLst>
            <pc:docMk/>
            <pc:sldMk cId="3757459415" sldId="259"/>
            <ac:spMk id="3" creationId="{2F75D7DD-801B-4165-8E68-C470840E517B}"/>
          </ac:spMkLst>
        </pc:spChg>
        <pc:spChg chg="add del mod">
          <ac:chgData name="Stephen Sobierajski" userId="70650c64-6fd8-4c58-85a1-09cf532f1377" providerId="ADAL" clId="{35AFEE2B-007B-4998-813A-DFCB2DC36EFF}" dt="2020-04-13T14:52:28.173" v="908" actId="478"/>
          <ac:spMkLst>
            <pc:docMk/>
            <pc:sldMk cId="3757459415" sldId="259"/>
            <ac:spMk id="6" creationId="{4ED5629D-D61E-494D-95B6-90BD9213E288}"/>
          </ac:spMkLst>
        </pc:spChg>
        <pc:spChg chg="add del mod">
          <ac:chgData name="Stephen Sobierajski" userId="70650c64-6fd8-4c58-85a1-09cf532f1377" providerId="ADAL" clId="{35AFEE2B-007B-4998-813A-DFCB2DC36EFF}" dt="2020-04-13T14:53:18.970" v="910" actId="931"/>
          <ac:spMkLst>
            <pc:docMk/>
            <pc:sldMk cId="3757459415" sldId="259"/>
            <ac:spMk id="8" creationId="{D668524F-0D3E-4017-9289-BC6C412E582A}"/>
          </ac:spMkLst>
        </pc:spChg>
        <pc:spChg chg="add del">
          <ac:chgData name="Stephen Sobierajski" userId="70650c64-6fd8-4c58-85a1-09cf532f1377" providerId="ADAL" clId="{35AFEE2B-007B-4998-813A-DFCB2DC36EFF}" dt="2020-04-13T14:47:45.798" v="861" actId="26606"/>
          <ac:spMkLst>
            <pc:docMk/>
            <pc:sldMk cId="3757459415" sldId="259"/>
            <ac:spMk id="11" creationId="{CF62D2A7-8207-488C-9F46-316BA81A16C8}"/>
          </ac:spMkLst>
        </pc:spChg>
        <pc:spChg chg="add">
          <ac:chgData name="Stephen Sobierajski" userId="70650c64-6fd8-4c58-85a1-09cf532f1377" providerId="ADAL" clId="{35AFEE2B-007B-4998-813A-DFCB2DC36EFF}" dt="2020-04-13T15:22:31.955" v="1304"/>
          <ac:spMkLst>
            <pc:docMk/>
            <pc:sldMk cId="3757459415" sldId="259"/>
            <ac:spMk id="12" creationId="{E9B0C3D0-1699-4028-AD8E-7068E792A2CC}"/>
          </ac:spMkLst>
        </pc:spChg>
        <pc:spChg chg="add del">
          <ac:chgData name="Stephen Sobierajski" userId="70650c64-6fd8-4c58-85a1-09cf532f1377" providerId="ADAL" clId="{35AFEE2B-007B-4998-813A-DFCB2DC36EFF}" dt="2020-04-13T15:22:45.542" v="1306"/>
          <ac:spMkLst>
            <pc:docMk/>
            <pc:sldMk cId="3757459415" sldId="259"/>
            <ac:spMk id="15" creationId="{BCDB692D-6055-4312-9E87-2F85DA7EAF56}"/>
          </ac:spMkLst>
        </pc:spChg>
        <pc:spChg chg="add del">
          <ac:chgData name="Stephen Sobierajski" userId="70650c64-6fd8-4c58-85a1-09cf532f1377" providerId="ADAL" clId="{35AFEE2B-007B-4998-813A-DFCB2DC36EFF}" dt="2020-04-13T14:54:05.305" v="920" actId="478"/>
          <ac:spMkLst>
            <pc:docMk/>
            <pc:sldMk cId="3757459415" sldId="259"/>
            <ac:spMk id="18" creationId="{56939474-D550-4B5A-9FC2-B3F6462793D8}"/>
          </ac:spMkLst>
        </pc:spChg>
        <pc:spChg chg="add del">
          <ac:chgData name="Stephen Sobierajski" userId="70650c64-6fd8-4c58-85a1-09cf532f1377" providerId="ADAL" clId="{35AFEE2B-007B-4998-813A-DFCB2DC36EFF}" dt="2020-04-13T15:14:45.873" v="1302" actId="26606"/>
          <ac:spMkLst>
            <pc:docMk/>
            <pc:sldMk cId="3757459415" sldId="259"/>
            <ac:spMk id="21" creationId="{EF9B8DF2-C3F5-49A2-94D2-F7B65A0F1F15}"/>
          </ac:spMkLst>
        </pc:spChg>
        <pc:spChg chg="add">
          <ac:chgData name="Stephen Sobierajski" userId="70650c64-6fd8-4c58-85a1-09cf532f1377" providerId="ADAL" clId="{35AFEE2B-007B-4998-813A-DFCB2DC36EFF}" dt="2020-04-13T15:14:45.873" v="1302" actId="26606"/>
          <ac:spMkLst>
            <pc:docMk/>
            <pc:sldMk cId="3757459415" sldId="259"/>
            <ac:spMk id="26" creationId="{D99D2C73-08B0-4F6B-A8E9-4651E6BDBE48}"/>
          </ac:spMkLst>
        </pc:spChg>
        <pc:spChg chg="add">
          <ac:chgData name="Stephen Sobierajski" userId="70650c64-6fd8-4c58-85a1-09cf532f1377" providerId="ADAL" clId="{35AFEE2B-007B-4998-813A-DFCB2DC36EFF}" dt="2020-04-13T15:14:45.873" v="1302" actId="26606"/>
          <ac:spMkLst>
            <pc:docMk/>
            <pc:sldMk cId="3757459415" sldId="259"/>
            <ac:spMk id="28" creationId="{968DB88C-7EF2-487C-85D1-848F61F13E3F}"/>
          </ac:spMkLst>
        </pc:spChg>
        <pc:picChg chg="add del mod ord">
          <ac:chgData name="Stephen Sobierajski" userId="70650c64-6fd8-4c58-85a1-09cf532f1377" providerId="ADAL" clId="{35AFEE2B-007B-4998-813A-DFCB2DC36EFF}" dt="2020-04-13T14:52:29.913" v="909" actId="478"/>
          <ac:picMkLst>
            <pc:docMk/>
            <pc:sldMk cId="3757459415" sldId="259"/>
            <ac:picMk id="5" creationId="{8F1742CD-D817-431B-971F-4A91ED06F588}"/>
          </ac:picMkLst>
        </pc:picChg>
        <pc:picChg chg="add mod ord">
          <ac:chgData name="Stephen Sobierajski" userId="70650c64-6fd8-4c58-85a1-09cf532f1377" providerId="ADAL" clId="{35AFEE2B-007B-4998-813A-DFCB2DC36EFF}" dt="2020-04-13T15:14:45.873" v="1302" actId="26606"/>
          <ac:picMkLst>
            <pc:docMk/>
            <pc:sldMk cId="3757459415" sldId="259"/>
            <ac:picMk id="10" creationId="{D575F567-8A85-4625-B0E4-0DC21A4A18E3}"/>
          </ac:picMkLst>
        </pc:picChg>
        <pc:picChg chg="add del mod ord">
          <ac:chgData name="Stephen Sobierajski" userId="70650c64-6fd8-4c58-85a1-09cf532f1377" providerId="ADAL" clId="{35AFEE2B-007B-4998-813A-DFCB2DC36EFF}" dt="2020-04-13T15:14:45.873" v="1302" actId="26606"/>
          <ac:picMkLst>
            <pc:docMk/>
            <pc:sldMk cId="3757459415" sldId="259"/>
            <ac:picMk id="14" creationId="{590B6D4A-D71E-438B-886B-DD8682703058}"/>
          </ac:picMkLst>
        </pc:picChg>
        <pc:cxnChg chg="add del">
          <ac:chgData name="Stephen Sobierajski" userId="70650c64-6fd8-4c58-85a1-09cf532f1377" providerId="ADAL" clId="{35AFEE2B-007B-4998-813A-DFCB2DC36EFF}" dt="2020-04-13T14:48:01.162" v="865" actId="26606"/>
          <ac:cxnSpMkLst>
            <pc:docMk/>
            <pc:sldMk cId="3757459415" sldId="259"/>
            <ac:cxnSpMk id="13" creationId="{E4A809D5-3600-46D4-A466-67F2349A54FB}"/>
          </ac:cxnSpMkLst>
        </pc:cxnChg>
      </pc:sldChg>
      <pc:sldChg chg="add del">
        <pc:chgData name="Stephen Sobierajski" userId="70650c64-6fd8-4c58-85a1-09cf532f1377" providerId="ADAL" clId="{35AFEE2B-007B-4998-813A-DFCB2DC36EFF}" dt="2020-04-13T14:54:58.452" v="923" actId="2696"/>
        <pc:sldMkLst>
          <pc:docMk/>
          <pc:sldMk cId="4216558194" sldId="260"/>
        </pc:sldMkLst>
      </pc:sldChg>
      <pc:sldChg chg="addSp delSp add ord modTransition">
        <pc:chgData name="Stephen Sobierajski" userId="70650c64-6fd8-4c58-85a1-09cf532f1377" providerId="ADAL" clId="{35AFEE2B-007B-4998-813A-DFCB2DC36EFF}" dt="2020-04-13T15:23:14.760" v="1309"/>
        <pc:sldMkLst>
          <pc:docMk/>
          <pc:sldMk cId="1044746884" sldId="261"/>
        </pc:sldMkLst>
        <pc:spChg chg="add del">
          <ac:chgData name="Stephen Sobierajski" userId="70650c64-6fd8-4c58-85a1-09cf532f1377" providerId="ADAL" clId="{35AFEE2B-007B-4998-813A-DFCB2DC36EFF}" dt="2020-04-13T15:23:14.760" v="1309"/>
          <ac:spMkLst>
            <pc:docMk/>
            <pc:sldMk cId="1044746884" sldId="261"/>
            <ac:spMk id="2" creationId="{015C3C4C-80F6-4788-9A96-E3CDFD822317}"/>
          </ac:spMkLst>
        </pc:spChg>
      </pc:sldChg>
      <pc:sldChg chg="add del ord modTransition">
        <pc:chgData name="Stephen Sobierajski" userId="70650c64-6fd8-4c58-85a1-09cf532f1377" providerId="ADAL" clId="{35AFEE2B-007B-4998-813A-DFCB2DC36EFF}" dt="2020-04-13T13:42:10.586" v="497" actId="2696"/>
        <pc:sldMkLst>
          <pc:docMk/>
          <pc:sldMk cId="806198378" sldId="267"/>
        </pc:sldMkLst>
      </pc:sldChg>
      <pc:sldChg chg="add modTransition">
        <pc:chgData name="Stephen Sobierajski" userId="70650c64-6fd8-4c58-85a1-09cf532f1377" providerId="ADAL" clId="{35AFEE2B-007B-4998-813A-DFCB2DC36EFF}" dt="2020-04-13T15:26:22.431" v="1313"/>
        <pc:sldMkLst>
          <pc:docMk/>
          <pc:sldMk cId="1867708528" sldId="270"/>
        </pc:sldMkLst>
      </pc:sldChg>
      <pc:sldChg chg="add modTransition setBg">
        <pc:chgData name="Stephen Sobierajski" userId="70650c64-6fd8-4c58-85a1-09cf532f1377" providerId="ADAL" clId="{35AFEE2B-007B-4998-813A-DFCB2DC36EFF}" dt="2020-04-13T15:23:41.916" v="1310"/>
        <pc:sldMkLst>
          <pc:docMk/>
          <pc:sldMk cId="932754439" sldId="286"/>
        </pc:sldMkLst>
      </pc:sldChg>
      <pc:sldChg chg="add modTransition">
        <pc:chgData name="Stephen Sobierajski" userId="70650c64-6fd8-4c58-85a1-09cf532f1377" providerId="ADAL" clId="{35AFEE2B-007B-4998-813A-DFCB2DC36EFF}" dt="2020-04-13T15:24:26.564" v="1311"/>
        <pc:sldMkLst>
          <pc:docMk/>
          <pc:sldMk cId="447234229" sldId="297"/>
        </pc:sldMkLst>
      </pc:sldChg>
      <pc:sldChg chg="add del modTransition">
        <pc:chgData name="Stephen Sobierajski" userId="70650c64-6fd8-4c58-85a1-09cf532f1377" providerId="ADAL" clId="{35AFEE2B-007B-4998-813A-DFCB2DC36EFF}" dt="2020-04-13T15:26:59.900" v="1314" actId="2696"/>
        <pc:sldMkLst>
          <pc:docMk/>
          <pc:sldMk cId="673824047" sldId="312"/>
        </pc:sldMkLst>
      </pc:sldChg>
      <pc:sldChg chg="add modTransition">
        <pc:chgData name="Stephen Sobierajski" userId="70650c64-6fd8-4c58-85a1-09cf532f1377" providerId="ADAL" clId="{35AFEE2B-007B-4998-813A-DFCB2DC36EFF}" dt="2020-04-13T14:56:56.650" v="924"/>
        <pc:sldMkLst>
          <pc:docMk/>
          <pc:sldMk cId="1701583663" sldId="337"/>
        </pc:sldMkLst>
      </pc:sldChg>
      <pc:sldChg chg="addSp delSp modSp add mod setBg setClrOvrMap">
        <pc:chgData name="Stephen Sobierajski" userId="70650c64-6fd8-4c58-85a1-09cf532f1377" providerId="ADAL" clId="{35AFEE2B-007B-4998-813A-DFCB2DC36EFF}" dt="2020-04-13T15:13:37.729" v="1301" actId="27636"/>
        <pc:sldMkLst>
          <pc:docMk/>
          <pc:sldMk cId="2593430424" sldId="338"/>
        </pc:sldMkLst>
        <pc:spChg chg="del mod">
          <ac:chgData name="Stephen Sobierajski" userId="70650c64-6fd8-4c58-85a1-09cf532f1377" providerId="ADAL" clId="{35AFEE2B-007B-4998-813A-DFCB2DC36EFF}" dt="2020-04-13T15:09:11.294" v="1102" actId="478"/>
          <ac:spMkLst>
            <pc:docMk/>
            <pc:sldMk cId="2593430424" sldId="338"/>
            <ac:spMk id="2" creationId="{E098EF3A-3A27-4D25-8D4D-FFFBF2AFA357}"/>
          </ac:spMkLst>
        </pc:spChg>
        <pc:spChg chg="del">
          <ac:chgData name="Stephen Sobierajski" userId="70650c64-6fd8-4c58-85a1-09cf532f1377" providerId="ADAL" clId="{35AFEE2B-007B-4998-813A-DFCB2DC36EFF}" dt="2020-04-13T15:06:35.032" v="926"/>
          <ac:spMkLst>
            <pc:docMk/>
            <pc:sldMk cId="2593430424" sldId="338"/>
            <ac:spMk id="3" creationId="{E4EA11C9-168D-48A9-A3B8-376E6D630FD3}"/>
          </ac:spMkLst>
        </pc:spChg>
        <pc:spChg chg="add mod">
          <ac:chgData name="Stephen Sobierajski" userId="70650c64-6fd8-4c58-85a1-09cf532f1377" providerId="ADAL" clId="{35AFEE2B-007B-4998-813A-DFCB2DC36EFF}" dt="2020-04-13T15:13:30.847" v="1299" actId="26606"/>
          <ac:spMkLst>
            <pc:docMk/>
            <pc:sldMk cId="2593430424" sldId="338"/>
            <ac:spMk id="7" creationId="{F8F58AA9-9AEE-4071-902C-4A019D13C66B}"/>
          </ac:spMkLst>
        </pc:spChg>
        <pc:spChg chg="add mod">
          <ac:chgData name="Stephen Sobierajski" userId="70650c64-6fd8-4c58-85a1-09cf532f1377" providerId="ADAL" clId="{35AFEE2B-007B-4998-813A-DFCB2DC36EFF}" dt="2020-04-13T15:13:37.729" v="1301" actId="27636"/>
          <ac:spMkLst>
            <pc:docMk/>
            <pc:sldMk cId="2593430424" sldId="338"/>
            <ac:spMk id="8" creationId="{1495B3BF-2C6C-428C-8A44-5B16D471167E}"/>
          </ac:spMkLst>
        </pc:spChg>
        <pc:spChg chg="add del">
          <ac:chgData name="Stephen Sobierajski" userId="70650c64-6fd8-4c58-85a1-09cf532f1377" providerId="ADAL" clId="{35AFEE2B-007B-4998-813A-DFCB2DC36EFF}" dt="2020-04-13T15:13:30.835" v="1298" actId="26606"/>
          <ac:spMkLst>
            <pc:docMk/>
            <pc:sldMk cId="2593430424" sldId="338"/>
            <ac:spMk id="13" creationId="{9AA72BD9-2C5A-4EDC-931F-5AA08EACA0F3}"/>
          </ac:spMkLst>
        </pc:spChg>
        <pc:spChg chg="add del">
          <ac:chgData name="Stephen Sobierajski" userId="70650c64-6fd8-4c58-85a1-09cf532f1377" providerId="ADAL" clId="{35AFEE2B-007B-4998-813A-DFCB2DC36EFF}" dt="2020-04-13T15:13:30.835" v="1298" actId="26606"/>
          <ac:spMkLst>
            <pc:docMk/>
            <pc:sldMk cId="2593430424" sldId="338"/>
            <ac:spMk id="15" creationId="{DD3981AC-7B61-4947-BCF3-F7AA7FA385B9}"/>
          </ac:spMkLst>
        </pc:spChg>
        <pc:spChg chg="add del">
          <ac:chgData name="Stephen Sobierajski" userId="70650c64-6fd8-4c58-85a1-09cf532f1377" providerId="ADAL" clId="{35AFEE2B-007B-4998-813A-DFCB2DC36EFF}" dt="2020-04-13T15:13:30.835" v="1298" actId="26606"/>
          <ac:spMkLst>
            <pc:docMk/>
            <pc:sldMk cId="2593430424" sldId="338"/>
            <ac:spMk id="17" creationId="{55D4142C-5077-457F-A6AD-3FECFDB39685}"/>
          </ac:spMkLst>
        </pc:spChg>
        <pc:spChg chg="add del">
          <ac:chgData name="Stephen Sobierajski" userId="70650c64-6fd8-4c58-85a1-09cf532f1377" providerId="ADAL" clId="{35AFEE2B-007B-4998-813A-DFCB2DC36EFF}" dt="2020-04-13T15:13:30.835" v="1298" actId="26606"/>
          <ac:spMkLst>
            <pc:docMk/>
            <pc:sldMk cId="2593430424" sldId="338"/>
            <ac:spMk id="19" creationId="{7A5F0580-5EE9-419F-96EE-B6529EF6E7D0}"/>
          </ac:spMkLst>
        </pc:spChg>
        <pc:spChg chg="add">
          <ac:chgData name="Stephen Sobierajski" userId="70650c64-6fd8-4c58-85a1-09cf532f1377" providerId="ADAL" clId="{35AFEE2B-007B-4998-813A-DFCB2DC36EFF}" dt="2020-04-13T15:13:30.847" v="1299" actId="26606"/>
          <ac:spMkLst>
            <pc:docMk/>
            <pc:sldMk cId="2593430424" sldId="338"/>
            <ac:spMk id="21" creationId="{5FDF4720-5445-47BE-89FE-E40D1AE6F619}"/>
          </ac:spMkLst>
        </pc:spChg>
        <pc:spChg chg="add">
          <ac:chgData name="Stephen Sobierajski" userId="70650c64-6fd8-4c58-85a1-09cf532f1377" providerId="ADAL" clId="{35AFEE2B-007B-4998-813A-DFCB2DC36EFF}" dt="2020-04-13T15:13:30.847" v="1299" actId="26606"/>
          <ac:spMkLst>
            <pc:docMk/>
            <pc:sldMk cId="2593430424" sldId="338"/>
            <ac:spMk id="22" creationId="{AC8710B4-A815-4082-9E4F-F13A0007090C}"/>
          </ac:spMkLst>
        </pc:spChg>
        <pc:picChg chg="add mod">
          <ac:chgData name="Stephen Sobierajski" userId="70650c64-6fd8-4c58-85a1-09cf532f1377" providerId="ADAL" clId="{35AFEE2B-007B-4998-813A-DFCB2DC36EFF}" dt="2020-04-13T15:13:30.847" v="1299" actId="26606"/>
          <ac:picMkLst>
            <pc:docMk/>
            <pc:sldMk cId="2593430424" sldId="338"/>
            <ac:picMk id="5" creationId="{611915B1-1F08-4381-8407-8DC44A9F9FA1}"/>
          </ac:picMkLst>
        </pc:picChg>
      </pc:sldChg>
      <pc:sldChg chg="add del">
        <pc:chgData name="Stephen Sobierajski" userId="70650c64-6fd8-4c58-85a1-09cf532f1377" providerId="ADAL" clId="{35AFEE2B-007B-4998-813A-DFCB2DC36EFF}" dt="2020-04-13T15:22:55.219" v="1307" actId="2696"/>
        <pc:sldMkLst>
          <pc:docMk/>
          <pc:sldMk cId="1223283839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A5548-C821-4048-A369-01C15249A20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408E7-B2C1-4D46-9F54-FFB393ED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CIA, you’ll definitely learn by doing. All of our bachelor’s and associate degree programs include the most experiential hands-on education anywhere.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academic courses prepare you to lead and excel in the business of food and hospitality. Many of our graduates go on to start their own businesses with the well-rounded education they receive here.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 students spend 12 weeks in one of our award-winning public restaurants and cafés—we have nine of them across our three U.S. campuses! In 2018 alone, our students cooked for and served nearly 300,000 customers.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culinary science labs are where curious students explore, experiment, and push the boundaries of food using the latest culinary technology and equipment.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our unique Innovation Kitchen is where students operate their own pop-up concept.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801BF-05B4-6043-BDC1-5C27E2D537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your degree program, you’ll learn from an expert faculty.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chefs and professors come from all over the world and from all parts of the industry and higher education.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801BF-05B4-6043-BDC1-5C27E2D537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the CIA Steels! Our team is named for the tool chefs use to sharpen their knives. 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Steels compete in intercollegiate basketball, volleyball, cross country, soccer, and tennis.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play intramural sports and take fitness classes or yoga.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you can work out in the Student Recreation Center, which has a gym, fitness center, pool, weight room, and racquetball courts.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801BF-05B4-6043-BDC1-5C27E2D537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 of CIA students have the opportunity for a real-world internship working in the industry.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choose from 2,000+ CIA-approved locations like the ones shown here. Many of these companies come to our Career Fairs specifically looking to hire interns.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internships are paid, and the semester is included in your tuition.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You’ll make important professional contacts, and you may even get a job offer after graduation!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801BF-05B4-6043-BDC1-5C27E2D537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by filling out your application for admission to the CIA.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provide the supplemental documentation that’s needed to officially complete your application file. We need all of these pieces before we can give you an admission decision.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make your deposit and receive your I-20. Once you have your I-20 you can make your visa appointment at the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Consulate.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801BF-05B4-6043-BDC1-5C27E2D537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1596-C100-4753-8AED-8EB43AAC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835CB-250F-4E7F-B222-E13E75855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AB103-EE58-4991-9D36-F82443F8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1B1F2-5179-4A11-9E22-10B0C6C5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78FD7-A670-4F99-B8A3-906DBCBF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C488-2A39-4B03-960F-8E452CB7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D635A-9A17-4B94-97EE-5EC8DBA16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B23BC-68AB-43C4-8E6B-C241E0B8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21DB8-5B98-4BF1-9A0C-B0440B48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90536-A882-41E2-9805-57546549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08213-D87B-466B-88A6-6A7A623E1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FA792-5EDD-4818-BB24-A05B08CF9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5FCC-A25C-4669-9643-4E02236A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E36E-2572-484A-B995-66A2ABA1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1FEFE-DA4B-4E18-86F8-C0520FBE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3708-E612-4F6A-8C7F-31CF7611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4CE3-AEA1-4EB7-BDC7-4AAEE54E9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9BA7-62EF-4B31-A434-4A48F4FF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BFF4E-E046-4507-BFBC-85C77F61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2EF6-0056-4B70-8956-CE8605BB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9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96B4-0ADC-4D90-B4EB-3CF4615D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BBD93-7A87-436B-93BA-A8BFD09C2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F46D-C28C-42F1-937A-9E35D99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0406-FBCE-47EB-AC88-90AAAC5B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E2E93-9359-4D41-90B5-D0443939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8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4933-441C-46F0-A726-D04825929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F76D1-CCC7-4699-94CC-08F669AE6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E0D8-315D-475B-9207-0DAED8173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55BFE-A882-4A6F-BA72-4BB7E1B3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AF7D0-F1D8-4D2D-A134-54FE8B02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0B52F-F309-466D-9AA6-864F7387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524A-449E-474D-82FD-63D2FABD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1CE91-9202-4C65-A389-2F46C832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168D4-8092-43BF-BF4E-5EC26317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C186E-8171-48E4-ADE6-A879AA842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73BD7-808D-4D6A-A003-B9AF4A5FD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FCCAA-4113-4393-9F71-48B15DF5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1C5AC-26F2-41E5-AD79-D9B031B1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E103C-D669-4474-885A-01D9371C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B4BE-05A0-4096-807E-3F9976DF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2C878-A4CA-4307-9C1C-6FC94BFB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FFE41-3A57-4EF1-99A0-65FF650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D45A0-AAFE-44CA-9AE5-CBC0CE58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4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2F994-19CA-4AF3-92C7-ED5337EB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852E1-F592-4F0C-8827-A90D494C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5CDF1-1F22-425D-9863-09CD31D6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B2F5-AFD2-4B52-B2B5-0BE5925E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163A-2346-4EDA-BC22-263A4468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78B68-466F-4EDF-9360-CE27B67CB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28504-A3BB-475A-874D-206C5920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39F45-A9A6-4F92-9C72-BEE59166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90068-6C70-4827-8984-EE476330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DCA4-B467-40A2-99E4-1513D058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CA407-8E26-40E8-A6EE-C694911A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C6A41-FFE4-4FB0-8442-EADF7F89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A4C3F-3589-4C0E-9E31-886709FC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B2DDD-27A2-459B-A7D9-F5290574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6B2EE-6E5E-4E0C-843E-D5937905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1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5EDEA-46AA-4708-93BC-4F374066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8E249-5121-48BF-A886-EE686553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7608-5D3B-41DE-8FED-7714EEC8A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F350-3DB1-483A-BF61-91FCDE77110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194FE-A887-4351-A262-BE01DC183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0C2E8-5864-46FB-BA88-A7299DBD2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9BD0-7F1B-436E-B6E9-6AEC86D2A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5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png"/><Relationship Id="rId18" Type="http://schemas.openxmlformats.org/officeDocument/2006/relationships/image" Target="../media/image2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0B0F-547D-4289-A62E-001C522A64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6FE76-368F-4D3C-AEAF-52D2A51AC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E59C4-E7B4-4F04-BAC1-AF7C59AED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5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0"/>
          <a:stretch/>
        </p:blipFill>
        <p:spPr>
          <a:xfrm>
            <a:off x="0" y="0"/>
            <a:ext cx="12188952" cy="1134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A126AD-A17F-4439-8BE9-5CBD41FFE817}"/>
              </a:ext>
            </a:extLst>
          </p:cNvPr>
          <p:cNvSpPr txBox="1"/>
          <p:nvPr/>
        </p:nvSpPr>
        <p:spPr>
          <a:xfrm>
            <a:off x="1004835" y="1348800"/>
            <a:ext cx="103749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Submit your application using our online application or The Common Application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Submit a Letter of Recommendation, Essay, Transcripts, and Proof of Funding to your admissions counselor</a:t>
            </a:r>
          </a:p>
          <a:p>
            <a:pPr marL="514350" indent="-514350" algn="ctr"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Submit your tuition deposit and </a:t>
            </a:r>
            <a:r>
              <a:rPr lang="en-US" sz="3200" b="1">
                <a:solidFill>
                  <a:schemeClr val="bg1"/>
                </a:solidFill>
              </a:rPr>
              <a:t>I-20 Request Form</a:t>
            </a:r>
            <a:endParaRPr lang="en-US" sz="3200" b="1" dirty="0">
              <a:solidFill>
                <a:schemeClr val="bg1"/>
              </a:solidFill>
            </a:endParaRPr>
          </a:p>
          <a:p>
            <a:pPr marL="514350" indent="-514350" algn="ctr"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8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78E3F-4242-47EC-84A0-C0F92D2F4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511"/>
          <a:stretch/>
        </p:blipFill>
        <p:spPr>
          <a:xfrm>
            <a:off x="914399" y="6625882"/>
            <a:ext cx="5058383" cy="6858000"/>
          </a:xfrm>
          <a:prstGeom prst="rect">
            <a:avLst/>
          </a:prstGeom>
        </p:spPr>
      </p:pic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54B8475-F72A-4C1B-9AED-7B3762178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5" y="371084"/>
            <a:ext cx="5041484" cy="4288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5989F-6725-4204-AE0F-F4B840971AD3}"/>
              </a:ext>
            </a:extLst>
          </p:cNvPr>
          <p:cNvSpPr txBox="1"/>
          <p:nvPr/>
        </p:nvSpPr>
        <p:spPr>
          <a:xfrm>
            <a:off x="6096000" y="1730553"/>
            <a:ext cx="457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Stephen Sobierajski</a:t>
            </a:r>
          </a:p>
          <a:p>
            <a:endParaRPr lang="en-US" sz="2400" dirty="0"/>
          </a:p>
          <a:p>
            <a:r>
              <a:rPr lang="en-US" sz="2400" dirty="0"/>
              <a:t>Associate Director of Admissions </a:t>
            </a:r>
          </a:p>
          <a:p>
            <a:endParaRPr lang="en-US" sz="2400" dirty="0"/>
          </a:p>
          <a:p>
            <a:r>
              <a:rPr lang="en-US" sz="2400" dirty="0"/>
              <a:t>The Culinary Institute of America</a:t>
            </a:r>
          </a:p>
          <a:p>
            <a:endParaRPr lang="en-US" sz="2400" dirty="0"/>
          </a:p>
          <a:p>
            <a:r>
              <a:rPr lang="en-US" sz="2400" dirty="0"/>
              <a:t>Hyde Park, NY (Flagship Campus)</a:t>
            </a:r>
          </a:p>
        </p:txBody>
      </p:sp>
    </p:spTree>
    <p:extLst>
      <p:ext uri="{BB962C8B-B14F-4D97-AF65-F5344CB8AC3E}">
        <p14:creationId xmlns:p14="http://schemas.microsoft.com/office/powerpoint/2010/main" val="381538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A589-50F6-4CD4-BC0C-9C2FC1BE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utdoor, building, road, clock&#10;&#10;Description automatically generated">
            <a:extLst>
              <a:ext uri="{FF2B5EF4-FFF2-40B4-BE49-F238E27FC236}">
                <a16:creationId xmlns:a16="http://schemas.microsoft.com/office/drawing/2014/main" id="{FD319822-8C05-455A-AD25-6E041B5C9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77" y="3545059"/>
            <a:ext cx="4471723" cy="3312942"/>
          </a:xfrm>
        </p:spPr>
      </p:pic>
      <p:pic>
        <p:nvPicPr>
          <p:cNvPr id="7" name="Picture 6" descr="A sign on the side of a road&#10;&#10;Description automatically generated">
            <a:extLst>
              <a:ext uri="{FF2B5EF4-FFF2-40B4-BE49-F238E27FC236}">
                <a16:creationId xmlns:a16="http://schemas.microsoft.com/office/drawing/2014/main" id="{C93CF7A3-81F2-49DA-A5C8-2957E1888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77" y="-63052"/>
            <a:ext cx="4473189" cy="3375994"/>
          </a:xfrm>
          <a:prstGeom prst="rect">
            <a:avLst/>
          </a:prstGeom>
        </p:spPr>
      </p:pic>
      <p:pic>
        <p:nvPicPr>
          <p:cNvPr id="11" name="Picture 10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F9D697C7-D61F-408B-8FF2-B9D2EE744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82"/>
            <a:ext cx="7610214" cy="57067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2E516B-85AA-48C5-A741-7BAE1001DD1D}"/>
              </a:ext>
            </a:extLst>
          </p:cNvPr>
          <p:cNvSpPr txBox="1"/>
          <p:nvPr/>
        </p:nvSpPr>
        <p:spPr>
          <a:xfrm>
            <a:off x="203777" y="5766864"/>
            <a:ext cx="720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Three US Campuses</a:t>
            </a:r>
          </a:p>
        </p:txBody>
      </p:sp>
    </p:spTree>
    <p:extLst>
      <p:ext uri="{BB962C8B-B14F-4D97-AF65-F5344CB8AC3E}">
        <p14:creationId xmlns:p14="http://schemas.microsoft.com/office/powerpoint/2010/main" val="327318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snail on a wooden surface&#10;&#10;Description automatically generated">
            <a:extLst>
              <a:ext uri="{FF2B5EF4-FFF2-40B4-BE49-F238E27FC236}">
                <a16:creationId xmlns:a16="http://schemas.microsoft.com/office/drawing/2014/main" id="{D575F567-8A85-4625-B0E4-0DC21A4A1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 b="9926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0B6D4A-D71E-438B-886B-DD8682703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758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B0C3D0-1699-4028-AD8E-7068E792A2C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EBF5DC-2C7A-453E-B9E9-0311FFDBF29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5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725" r="-27020"/>
          <a:stretch/>
        </p:blipFill>
        <p:spPr>
          <a:xfrm>
            <a:off x="0" y="-6257"/>
            <a:ext cx="12192000" cy="6864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D3627-73D6-7D4A-9A7C-B96C9D5D5D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0480" r="15976"/>
          <a:stretch/>
        </p:blipFill>
        <p:spPr>
          <a:xfrm>
            <a:off x="6883171" y="0"/>
            <a:ext cx="530882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87914-52C0-634C-87B3-AD46B527A9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19"/>
          <a:stretch/>
        </p:blipFill>
        <p:spPr>
          <a:xfrm>
            <a:off x="7732059" y="-2"/>
            <a:ext cx="44599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5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625975-8514-884D-9FA3-3486AE52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 r="-23520" b="8024"/>
          <a:stretch/>
        </p:blipFill>
        <p:spPr>
          <a:xfrm>
            <a:off x="0" y="-2"/>
            <a:ext cx="12191999" cy="6858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850E5-1684-6D47-8331-5D61AE3F0C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0480" r="13633"/>
          <a:stretch/>
        </p:blipFill>
        <p:spPr>
          <a:xfrm>
            <a:off x="6597419" y="-2"/>
            <a:ext cx="55945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F37CB-00DB-5547-B69B-A1A1131AF4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297"/>
          <a:stretch/>
        </p:blipFill>
        <p:spPr>
          <a:xfrm>
            <a:off x="7229474" y="0"/>
            <a:ext cx="496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0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4438" b="-4463"/>
          <a:stretch/>
        </p:blipFill>
        <p:spPr>
          <a:xfrm>
            <a:off x="13732" y="0"/>
            <a:ext cx="1218895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848" y="1854079"/>
            <a:ext cx="3527174" cy="897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2" y="1731496"/>
            <a:ext cx="1534536" cy="1114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93" y="3016270"/>
            <a:ext cx="2033285" cy="1115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80" y="3177619"/>
            <a:ext cx="2823799" cy="793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747" y="4263534"/>
            <a:ext cx="2562411" cy="649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3143" y="3332933"/>
            <a:ext cx="5243908" cy="4824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t="13881" b="9914"/>
          <a:stretch/>
        </p:blipFill>
        <p:spPr>
          <a:xfrm>
            <a:off x="3286264" y="5229240"/>
            <a:ext cx="1636467" cy="1247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0" y="5026552"/>
            <a:ext cx="1694163" cy="1449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t="33970" b="30397"/>
          <a:stretch/>
        </p:blipFill>
        <p:spPr>
          <a:xfrm>
            <a:off x="5835095" y="5351349"/>
            <a:ext cx="2627610" cy="936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6474" y="4138744"/>
            <a:ext cx="2564972" cy="908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3447" y="5423016"/>
            <a:ext cx="2242353" cy="740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/>
          <a:srcRect t="20972" b="25281"/>
          <a:stretch/>
        </p:blipFill>
        <p:spPr>
          <a:xfrm>
            <a:off x="4922731" y="4135823"/>
            <a:ext cx="2226169" cy="7311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0332" y="1613257"/>
            <a:ext cx="1506583" cy="14635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1118" y="1831943"/>
            <a:ext cx="2100681" cy="824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/>
          <a:srcRect l="18129" t="25663" r="16371" b="23576"/>
          <a:stretch/>
        </p:blipFill>
        <p:spPr>
          <a:xfrm>
            <a:off x="637759" y="1731496"/>
            <a:ext cx="1520939" cy="11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rowd of people in a room&#10;&#10;Description automatically generated">
            <a:extLst>
              <a:ext uri="{FF2B5EF4-FFF2-40B4-BE49-F238E27FC236}">
                <a16:creationId xmlns:a16="http://schemas.microsoft.com/office/drawing/2014/main" id="{611915B1-1F08-4381-8407-8DC44A9F9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1" r="14569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Freeform: Shape 1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F58AA9-9AEE-4071-902C-4A019D13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Career Services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5B3BF-2C6C-428C-8A44-5B16D471167E}"/>
              </a:ext>
            </a:extLst>
          </p:cNvPr>
          <p:cNvSpPr txBox="1"/>
          <p:nvPr/>
        </p:nvSpPr>
        <p:spPr>
          <a:xfrm>
            <a:off x="804672" y="2871982"/>
            <a:ext cx="478245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3 career fairs every year, 150+ companies attending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Lifetime career services for grads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Access to 50,000+ CIA Alumni Network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3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53E1BAAB0884A90E34012153E6AEB" ma:contentTypeVersion="26" ma:contentTypeDescription="Create a new document." ma:contentTypeScope="" ma:versionID="789fe25026f3abc6bb5accaea968255a">
  <xsd:schema xmlns:xsd="http://www.w3.org/2001/XMLSchema" xmlns:xs="http://www.w3.org/2001/XMLSchema" xmlns:p="http://schemas.microsoft.com/office/2006/metadata/properties" xmlns:ns3="280c69e8-4301-4b46-9b6e-122a4e44507e" xmlns:ns4="f077c69e-4594-4344-a1bc-35e4bf22757a" targetNamespace="http://schemas.microsoft.com/office/2006/metadata/properties" ma:root="true" ma:fieldsID="345055ba56a8e13ab495daa69c676b47" ns3:_="" ns4:_="">
    <xsd:import namespace="280c69e8-4301-4b46-9b6e-122a4e44507e"/>
    <xsd:import namespace="f077c69e-4594-4344-a1bc-35e4bf22757a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c69e8-4301-4b46-9b6e-122a4e44507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7c69e-4594-4344-a1bc-35e4bf22757a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80c69e8-4301-4b46-9b6e-122a4e44507e">
      <UserInfo>
        <DisplayName/>
        <AccountId xsi:nil="true"/>
        <AccountType/>
      </UserInfo>
    </Owner>
    <Is_Collaboration_Space_Locked xmlns="280c69e8-4301-4b46-9b6e-122a4e44507e" xsi:nil="true"/>
    <NotebookType xmlns="280c69e8-4301-4b46-9b6e-122a4e44507e" xsi:nil="true"/>
    <AppVersion xmlns="280c69e8-4301-4b46-9b6e-122a4e44507e" xsi:nil="true"/>
    <DefaultSectionNames xmlns="280c69e8-4301-4b46-9b6e-122a4e44507e" xsi:nil="true"/>
    <Students xmlns="280c69e8-4301-4b46-9b6e-122a4e44507e">
      <UserInfo>
        <DisplayName/>
        <AccountId xsi:nil="true"/>
        <AccountType/>
      </UserInfo>
    </Students>
    <Student_Groups xmlns="280c69e8-4301-4b46-9b6e-122a4e44507e">
      <UserInfo>
        <DisplayName/>
        <AccountId xsi:nil="true"/>
        <AccountType/>
      </UserInfo>
    </Student_Groups>
    <Self_Registration_Enabled xmlns="280c69e8-4301-4b46-9b6e-122a4e44507e" xsi:nil="true"/>
    <Has_Teacher_Only_SectionGroup xmlns="280c69e8-4301-4b46-9b6e-122a4e44507e" xsi:nil="true"/>
    <CultureName xmlns="280c69e8-4301-4b46-9b6e-122a4e44507e" xsi:nil="true"/>
    <Invited_Students xmlns="280c69e8-4301-4b46-9b6e-122a4e44507e" xsi:nil="true"/>
    <FolderType xmlns="280c69e8-4301-4b46-9b6e-122a4e44507e" xsi:nil="true"/>
    <Teachers xmlns="280c69e8-4301-4b46-9b6e-122a4e44507e">
      <UserInfo>
        <DisplayName/>
        <AccountId xsi:nil="true"/>
        <AccountType/>
      </UserInfo>
    </Teachers>
    <Invited_Teachers xmlns="280c69e8-4301-4b46-9b6e-122a4e4450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FD23B-CDA4-41BC-9C2F-D17338EFE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c69e8-4301-4b46-9b6e-122a4e44507e"/>
    <ds:schemaRef ds:uri="f077c69e-4594-4344-a1bc-35e4bf227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39F97-4B9E-42F2-A0F5-E919FEA7F243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280c69e8-4301-4b46-9b6e-122a4e44507e"/>
    <ds:schemaRef ds:uri="http://purl.org/dc/terms/"/>
    <ds:schemaRef ds:uri="http://schemas.openxmlformats.org/package/2006/metadata/core-properties"/>
    <ds:schemaRef ds:uri="f077c69e-4594-4344-a1bc-35e4bf22757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E7F82F-9325-4EDE-8E39-F76D256CFB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177</Words>
  <Application>Microsoft Office PowerPoint</Application>
  <PresentationFormat>Widescreen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Sobierajski</dc:creator>
  <cp:lastModifiedBy>Stephen Sobierajski</cp:lastModifiedBy>
  <cp:revision>1</cp:revision>
  <dcterms:created xsi:type="dcterms:W3CDTF">2020-04-13T15:14:45Z</dcterms:created>
  <dcterms:modified xsi:type="dcterms:W3CDTF">2020-04-13T15:27:08Z</dcterms:modified>
</cp:coreProperties>
</file>