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9" r:id="rId5"/>
    <p:sldId id="260" r:id="rId6"/>
    <p:sldId id="262" r:id="rId7"/>
    <p:sldId id="270" r:id="rId8"/>
    <p:sldId id="272" r:id="rId9"/>
    <p:sldId id="28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2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4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4/3/20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3EB01-82C7-8E4D-A0D0-DFD6BD666B38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5673-A3C4-D94A-95BE-B5F9576A9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39328"/>
            <a:ext cx="8229600" cy="855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4890"/>
            <a:ext cx="8229600" cy="338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  <p:sldLayoutId id="214749346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1174A8-2D8B-1542-86D4-783FFBE5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00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4CEF20-4D43-A243-99D7-11850E84C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382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5D1A75-AD50-7D49-9206-D0E872ACD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51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C7B2D4-BB33-D442-A0EA-7585BCFC8F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98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71D3EA-FFCB-E144-9FE1-09BD785F0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07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CF7CE5-764F-674C-8E88-C67046BA8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130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298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Microsoft Office User</cp:lastModifiedBy>
  <cp:revision>42</cp:revision>
  <dcterms:created xsi:type="dcterms:W3CDTF">2010-04-12T23:12:02Z</dcterms:created>
  <dcterms:modified xsi:type="dcterms:W3CDTF">2020-04-03T12:00:22Z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